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4" r:id="rId2"/>
    <p:sldMasterId id="2147483711" r:id="rId3"/>
  </p:sldMasterIdLst>
  <p:notesMasterIdLst>
    <p:notesMasterId r:id="rId44"/>
  </p:notesMasterIdLst>
  <p:sldIdLst>
    <p:sldId id="258" r:id="rId4"/>
    <p:sldId id="318" r:id="rId5"/>
    <p:sldId id="261" r:id="rId6"/>
    <p:sldId id="3437" r:id="rId7"/>
    <p:sldId id="3438" r:id="rId8"/>
    <p:sldId id="3463" r:id="rId9"/>
    <p:sldId id="359" r:id="rId10"/>
    <p:sldId id="3439" r:id="rId11"/>
    <p:sldId id="3440" r:id="rId12"/>
    <p:sldId id="3441" r:id="rId13"/>
    <p:sldId id="3442" r:id="rId14"/>
    <p:sldId id="3443" r:id="rId15"/>
    <p:sldId id="360" r:id="rId16"/>
    <p:sldId id="3444" r:id="rId17"/>
    <p:sldId id="3445" r:id="rId18"/>
    <p:sldId id="3446" r:id="rId19"/>
    <p:sldId id="3447" r:id="rId20"/>
    <p:sldId id="3404" r:id="rId21"/>
    <p:sldId id="296" r:id="rId22"/>
    <p:sldId id="3436" r:id="rId23"/>
    <p:sldId id="3415" r:id="rId24"/>
    <p:sldId id="3434" r:id="rId25"/>
    <p:sldId id="3448" r:id="rId26"/>
    <p:sldId id="3449" r:id="rId27"/>
    <p:sldId id="3450" r:id="rId28"/>
    <p:sldId id="3451" r:id="rId29"/>
    <p:sldId id="3452" r:id="rId30"/>
    <p:sldId id="3435" r:id="rId31"/>
    <p:sldId id="3453" r:id="rId32"/>
    <p:sldId id="3419" r:id="rId33"/>
    <p:sldId id="3454" r:id="rId34"/>
    <p:sldId id="3455" r:id="rId35"/>
    <p:sldId id="3456" r:id="rId36"/>
    <p:sldId id="3457" r:id="rId37"/>
    <p:sldId id="3458" r:id="rId38"/>
    <p:sldId id="3459" r:id="rId39"/>
    <p:sldId id="3460" r:id="rId40"/>
    <p:sldId id="3461" r:id="rId41"/>
    <p:sldId id="3462" r:id="rId42"/>
    <p:sldId id="362" r:id="rId43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214" autoAdjust="0"/>
  </p:normalViewPr>
  <p:slideViewPr>
    <p:cSldViewPr snapToGrid="0">
      <p:cViewPr varScale="1">
        <p:scale>
          <a:sx n="79" d="100"/>
          <a:sy n="79" d="100"/>
        </p:scale>
        <p:origin x="432" y="-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1A13A-D60A-422D-BAA6-E4E7ADFA2A21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886AE-BC43-4E5F-A7F0-F089821543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84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302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931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457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329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7E94B9-1F08-48DF-B7B6-E879767F1C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474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7211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28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258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8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010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9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8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069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338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688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434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427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926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464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9FFF1-5516-4089-983F-AC52072E3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0C9553-F799-4C7E-AC50-E7319C24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484C1-C7B1-47D7-9F24-203E572F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3B898-3977-4EFE-B0DE-407EE960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428F-BFBD-400E-A268-93675CB9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0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2F040-D2CC-4D15-9981-D5CCF616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4ED89A-E1D0-4FED-AF5B-0B3A3DF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8F409-2EE7-4E35-A1E6-9649C6E6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E3929-2542-4023-8C1E-DF83FF32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6BCD3-BB33-40E1-B226-154B6876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47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82990A-5E78-48DA-8B1D-69A2E679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869ED9-72F0-4AB5-8DE4-2DEF7599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6EB67-5918-460D-B8F1-9C934B06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56952-31F5-48B6-B8E0-6053A917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4B58A8-9B83-4AAF-86A2-6DD23F47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09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57330"/>
      </p:ext>
    </p:extLst>
  </p:cSld>
  <p:clrMapOvr>
    <a:masterClrMapping/>
  </p:clrMapOvr>
  <p:transition spd="slow" advTm="1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1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9FFF1-5516-4089-983F-AC52072E3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0C9553-F799-4C7E-AC50-E7319C24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484C1-C7B1-47D7-9F24-203E572F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3B898-3977-4EFE-B0DE-407EE960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428F-BFBD-400E-A268-93675CB9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3839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8346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A7C6D-C159-47CD-9A53-668AD4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72288-AF78-4398-BDC0-C36BBA22B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75C9E-1872-4158-9819-8AF136A3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D4CDC-DDE6-4FAB-BA0F-AB1A733A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434B5-FC20-45B2-AC33-4C0939D7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479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A490E-0757-4971-A093-86BC150F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32C1C-16E8-4561-8B01-7291D599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68CDBE-F085-4B26-87B6-DBA93552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B3762-03A4-4419-89E2-3A123B94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8077-EA45-4D93-BB7C-81052A4C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9E9CAE-0286-495F-87E9-CDDDAEF5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84749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E878F-26A5-407D-B38C-75A1EF7D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06A40-E156-4CA3-BB46-C077FEB1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67EC0A-1883-429B-8F73-B743C390F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FAA717-F83A-439C-A5A2-9B3E4A7C8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8A8E2C-B8AC-402B-AF85-4B15AC36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E88E68-B000-485B-89F9-00060A6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014B78-B649-4EEC-90A3-6E7A7D5B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4E6B48-D59B-4091-8F40-1FCEDC7C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917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0B42C-C3EB-49FA-8D92-0CD3471B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945836-E41A-4B88-B342-D1223612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CE0D2-92C4-46E5-992D-143C59FD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DA7FE9-8E2E-494B-B8DF-C43E402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51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037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3C62BD-51FA-4874-9CDE-0B439A55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37A59-0B14-4152-AAD8-59B0DF53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830615-BC10-4C9B-9240-20F583A5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4089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6EDE3-4395-4F88-BD97-7E7CDB9F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9A60D-9249-4B5F-9455-A6A43F18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C37FD2-21CA-4D35-9160-01163EBB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068FC-D59E-42EE-AE0F-65AC70EA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86DEEA-E6C6-4B57-B157-1E148CED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A63846-694E-4BA3-B1FD-3EA9C1BC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89659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E0D14-FE72-4798-8970-9CDFCED2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A77EF6-EB07-4511-980E-921BF47E5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03064-31E1-4B80-AAA0-684F6AD9D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B3B429-9BAC-47E1-88AC-53642248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D896D-0829-4DF4-99FB-86C91F20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062671-E355-434A-AD85-F747C9C8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21735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2F040-D2CC-4D15-9981-D5CCF616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4ED89A-E1D0-4FED-AF5B-0B3A3DF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8F409-2EE7-4E35-A1E6-9649C6E6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E3929-2542-4023-8C1E-DF83FF32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6BCD3-BB33-40E1-B226-154B6876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03282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82990A-5E78-48DA-8B1D-69A2E679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869ED9-72F0-4AB5-8DE4-2DEF7599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6EB67-5918-460D-B8F1-9C934B06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56952-31F5-48B6-B8E0-6053A917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4B58A8-9B83-4AAF-86A2-6DD23F47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2313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308779"/>
      </p:ext>
    </p:extLst>
  </p:cSld>
  <p:clrMapOvr>
    <a:masterClrMapping/>
  </p:clrMapOvr>
  <p:transition spd="slow" advTm="1000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227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95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4190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334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A7C6D-C159-47CD-9A53-668AD4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72288-AF78-4398-BDC0-C36BBA22B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75C9E-1872-4158-9819-8AF136A3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D4CDC-DDE6-4FAB-BA0F-AB1A733A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434B5-FC20-45B2-AC33-4C0939D7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49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9FFF1-5516-4089-983F-AC52072E3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0C9553-F799-4C7E-AC50-E7319C24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484C1-C7B1-47D7-9F24-203E572F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3B898-3977-4EFE-B0DE-407EE960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428F-BFBD-400E-A268-93675CB9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076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4119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A7C6D-C159-47CD-9A53-668AD4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72288-AF78-4398-BDC0-C36BBA22B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75C9E-1872-4158-9819-8AF136A3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D4CDC-DDE6-4FAB-BA0F-AB1A733A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434B5-FC20-45B2-AC33-4C0939D7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4782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A490E-0757-4971-A093-86BC150F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32C1C-16E8-4561-8B01-7291D599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68CDBE-F085-4B26-87B6-DBA93552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B3762-03A4-4419-89E2-3A123B94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8077-EA45-4D93-BB7C-81052A4C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9E9CAE-0286-495F-87E9-CDDDAEF5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8359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E878F-26A5-407D-B38C-75A1EF7D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06A40-E156-4CA3-BB46-C077FEB1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67EC0A-1883-429B-8F73-B743C390F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FAA717-F83A-439C-A5A2-9B3E4A7C8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8A8E2C-B8AC-402B-AF85-4B15AC36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E88E68-B000-485B-89F9-00060A6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014B78-B649-4EEC-90A3-6E7A7D5B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4E6B48-D59B-4091-8F40-1FCEDC7C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2995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0B42C-C3EB-49FA-8D92-0CD3471B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945836-E41A-4B88-B342-D1223612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CE0D2-92C4-46E5-992D-143C59FD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DA7FE9-8E2E-494B-B8DF-C43E402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2648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3C62BD-51FA-4874-9CDE-0B439A55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37A59-0B14-4152-AAD8-59B0DF53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830615-BC10-4C9B-9240-20F583A5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5768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6EDE3-4395-4F88-BD97-7E7CDB9F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9A60D-9249-4B5F-9455-A6A43F18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C37FD2-21CA-4D35-9160-01163EBB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068FC-D59E-42EE-AE0F-65AC70EA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86DEEA-E6C6-4B57-B157-1E148CED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A63846-694E-4BA3-B1FD-3EA9C1BC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3463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E0D14-FE72-4798-8970-9CDFCED2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A77EF6-EB07-4511-980E-921BF47E5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03064-31E1-4B80-AAA0-684F6AD9D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B3B429-9BAC-47E1-88AC-53642248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D896D-0829-4DF4-99FB-86C91F20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062671-E355-434A-AD85-F747C9C8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5336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2F040-D2CC-4D15-9981-D5CCF616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4ED89A-E1D0-4FED-AF5B-0B3A3DF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8F409-2EE7-4E35-A1E6-9649C6E6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E3929-2542-4023-8C1E-DF83FF32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6BCD3-BB33-40E1-B226-154B6876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256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A490E-0757-4971-A093-86BC150F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32C1C-16E8-4561-8B01-7291D599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68CDBE-F085-4B26-87B6-DBA93552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B3762-03A4-4419-89E2-3A123B94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8077-EA45-4D93-BB7C-81052A4C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9E9CAE-0286-495F-87E9-CDDDAEF5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8802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82990A-5E78-48DA-8B1D-69A2E679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869ED9-72F0-4AB5-8DE4-2DEF7599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6EB67-5918-460D-B8F1-9C934B06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56952-31F5-48B6-B8E0-6053A917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4B58A8-9B83-4AAF-86A2-6DD23F47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9493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781788"/>
      </p:ext>
    </p:extLst>
  </p:cSld>
  <p:clrMapOvr>
    <a:masterClrMapping/>
  </p:clrMapOvr>
  <p:transition spd="slow" advTm="1000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9661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05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8246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62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E878F-26A5-407D-B38C-75A1EF7D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06A40-E156-4CA3-BB46-C077FEB1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67EC0A-1883-429B-8F73-B743C390F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FAA717-F83A-439C-A5A2-9B3E4A7C8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8A8E2C-B8AC-402B-AF85-4B15AC36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E88E68-B000-485B-89F9-00060A6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014B78-B649-4EEC-90A3-6E7A7D5B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4E6B48-D59B-4091-8F40-1FCEDC7C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486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0B42C-C3EB-49FA-8D92-0CD3471B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945836-E41A-4B88-B342-D1223612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CE0D2-92C4-46E5-992D-143C59FD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DA7FE9-8E2E-494B-B8DF-C43E402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08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3C62BD-51FA-4874-9CDE-0B439A55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37A59-0B14-4152-AAD8-59B0DF53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830615-BC10-4C9B-9240-20F583A5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07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6EDE3-4395-4F88-BD97-7E7CDB9F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9A60D-9249-4B5F-9455-A6A43F18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C37FD2-21CA-4D35-9160-01163EBB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068FC-D59E-42EE-AE0F-65AC70EA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86DEEA-E6C6-4B57-B157-1E148CED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A63846-694E-4BA3-B1FD-3EA9C1BC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21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E0D14-FE72-4798-8970-9CDFCED2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A77EF6-EB07-4511-980E-921BF47E5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03064-31E1-4B80-AAA0-684F6AD9D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B3B429-9BAC-47E1-88AC-53642248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D896D-0829-4DF4-99FB-86C91F20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062671-E355-434A-AD85-F747C9C8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94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B9262F-3032-494D-90C0-969EB974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97F3C3-A9C0-443D-93B0-C20B41F60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00BD63-5670-4677-BF00-62DF6209D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0BF3D1-76EF-4DC2-A169-BD021359C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6C5D55-7E5F-4181-A809-C8DC293A1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7EF003-4D3E-4CC8-8E66-BB947777430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89AFA6-3DE3-4BF5-A91A-477FB646848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-1589265" y="604976"/>
            <a:ext cx="4591452" cy="45914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63F993B-02E4-4B77-A399-04BE8C5F4523}"/>
              </a:ext>
            </a:extLst>
          </p:cNvPr>
          <p:cNvSpPr/>
          <p:nvPr userDrawn="1"/>
        </p:nvSpPr>
        <p:spPr>
          <a:xfrm>
            <a:off x="641839" y="281354"/>
            <a:ext cx="10893669" cy="6312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84EECF-0FCD-45F4-A9F9-5EE45CFA5E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9896272" y="3342313"/>
            <a:ext cx="4591452" cy="45914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92E179E-F909-403D-A155-B4D3A20E8946}"/>
              </a:ext>
            </a:extLst>
          </p:cNvPr>
          <p:cNvSpPr/>
          <p:nvPr userDrawn="1"/>
        </p:nvSpPr>
        <p:spPr>
          <a:xfrm>
            <a:off x="12274062" y="2567354"/>
            <a:ext cx="773723" cy="488852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244BA6-9BA6-4B46-96DE-8B2A97929B73}"/>
              </a:ext>
            </a:extLst>
          </p:cNvPr>
          <p:cNvSpPr/>
          <p:nvPr userDrawn="1"/>
        </p:nvSpPr>
        <p:spPr>
          <a:xfrm>
            <a:off x="5108453" y="400333"/>
            <a:ext cx="2388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pc="788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添加替换内容</a:t>
            </a:r>
            <a:endParaRPr lang="en-US" altLang="zh-CN" sz="1800" spc="788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63658C5-380E-49AA-81FB-66A7A911547A}"/>
              </a:ext>
            </a:extLst>
          </p:cNvPr>
          <p:cNvSpPr/>
          <p:nvPr userDrawn="1"/>
        </p:nvSpPr>
        <p:spPr>
          <a:xfrm>
            <a:off x="4890979" y="799542"/>
            <a:ext cx="2622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0" spc="300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Montserrat" charset="0"/>
              </a:rPr>
              <a:t>WRITE HEREYOUR TITLE</a:t>
            </a:r>
          </a:p>
        </p:txBody>
      </p:sp>
    </p:spTree>
    <p:extLst>
      <p:ext uri="{BB962C8B-B14F-4D97-AF65-F5344CB8AC3E}">
        <p14:creationId xmlns:p14="http://schemas.microsoft.com/office/powerpoint/2010/main" val="144513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B9262F-3032-494D-90C0-969EB974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97F3C3-A9C0-443D-93B0-C20B41F60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00BD63-5670-4677-BF00-62DF6209D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0BF3D1-76EF-4DC2-A169-BD021359C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6C5D55-7E5F-4181-A809-C8DC293A1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7EF003-4D3E-4CC8-8E66-BB94777743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89AFA6-3DE3-4BF5-A91A-477FB64684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-1589265" y="604976"/>
            <a:ext cx="4591452" cy="45914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63F993B-02E4-4B77-A399-04BE8C5F4523}"/>
              </a:ext>
            </a:extLst>
          </p:cNvPr>
          <p:cNvSpPr/>
          <p:nvPr/>
        </p:nvSpPr>
        <p:spPr>
          <a:xfrm>
            <a:off x="641839" y="281354"/>
            <a:ext cx="10893669" cy="6312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84EECF-0FCD-45F4-A9F9-5EE45CFA5E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9896272" y="3342313"/>
            <a:ext cx="4591452" cy="45914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92E179E-F909-403D-A155-B4D3A20E8946}"/>
              </a:ext>
            </a:extLst>
          </p:cNvPr>
          <p:cNvSpPr/>
          <p:nvPr/>
        </p:nvSpPr>
        <p:spPr>
          <a:xfrm>
            <a:off x="12274062" y="2567354"/>
            <a:ext cx="773723" cy="488852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244BA6-9BA6-4B46-96DE-8B2A97929B73}"/>
              </a:ext>
            </a:extLst>
          </p:cNvPr>
          <p:cNvSpPr/>
          <p:nvPr/>
        </p:nvSpPr>
        <p:spPr>
          <a:xfrm>
            <a:off x="5108453" y="400333"/>
            <a:ext cx="2388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pc="788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添加替换内容</a:t>
            </a:r>
            <a:endParaRPr lang="en-US" altLang="zh-CN" sz="1800" spc="788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63658C5-380E-49AA-81FB-66A7A911547A}"/>
              </a:ext>
            </a:extLst>
          </p:cNvPr>
          <p:cNvSpPr/>
          <p:nvPr/>
        </p:nvSpPr>
        <p:spPr>
          <a:xfrm>
            <a:off x="4890979" y="799542"/>
            <a:ext cx="2622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0" spc="300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Montserrat" charset="0"/>
              </a:rPr>
              <a:t>WRITE HEREYOUR TITLE</a:t>
            </a:r>
          </a:p>
        </p:txBody>
      </p:sp>
    </p:spTree>
    <p:extLst>
      <p:ext uri="{BB962C8B-B14F-4D97-AF65-F5344CB8AC3E}">
        <p14:creationId xmlns:p14="http://schemas.microsoft.com/office/powerpoint/2010/main" val="350658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B9262F-3032-494D-90C0-969EB974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97F3C3-A9C0-443D-93B0-C20B41F60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00BD63-5670-4677-BF00-62DF6209D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0BF3D1-76EF-4DC2-A169-BD021359C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6C5D55-7E5F-4181-A809-C8DC293A1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7EF003-4D3E-4CC8-8E66-BB947777430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89AFA6-3DE3-4BF5-A91A-477FB646848F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-1589265" y="604976"/>
            <a:ext cx="4591452" cy="45914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63F993B-02E4-4B77-A399-04BE8C5F4523}"/>
              </a:ext>
            </a:extLst>
          </p:cNvPr>
          <p:cNvSpPr/>
          <p:nvPr userDrawn="1"/>
        </p:nvSpPr>
        <p:spPr>
          <a:xfrm>
            <a:off x="641839" y="281354"/>
            <a:ext cx="10893669" cy="6312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84EECF-0FCD-45F4-A9F9-5EE45CFA5E1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9896272" y="3342313"/>
            <a:ext cx="4591452" cy="45914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92E179E-F909-403D-A155-B4D3A20E8946}"/>
              </a:ext>
            </a:extLst>
          </p:cNvPr>
          <p:cNvSpPr/>
          <p:nvPr userDrawn="1"/>
        </p:nvSpPr>
        <p:spPr>
          <a:xfrm>
            <a:off x="12274062" y="2567354"/>
            <a:ext cx="773723" cy="488852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244BA6-9BA6-4B46-96DE-8B2A97929B73}"/>
              </a:ext>
            </a:extLst>
          </p:cNvPr>
          <p:cNvSpPr/>
          <p:nvPr userDrawn="1"/>
        </p:nvSpPr>
        <p:spPr>
          <a:xfrm>
            <a:off x="5108453" y="400333"/>
            <a:ext cx="2388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pc="788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添加替换内容</a:t>
            </a:r>
            <a:endParaRPr lang="en-US" altLang="zh-CN" sz="1800" spc="788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63658C5-380E-49AA-81FB-66A7A911547A}"/>
              </a:ext>
            </a:extLst>
          </p:cNvPr>
          <p:cNvSpPr/>
          <p:nvPr userDrawn="1"/>
        </p:nvSpPr>
        <p:spPr>
          <a:xfrm>
            <a:off x="4890979" y="799542"/>
            <a:ext cx="2622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0" spc="300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Montserrat" charset="0"/>
              </a:rPr>
              <a:t>WRITE HEREYOUR TITLE</a:t>
            </a:r>
          </a:p>
        </p:txBody>
      </p:sp>
    </p:spTree>
    <p:extLst>
      <p:ext uri="{BB962C8B-B14F-4D97-AF65-F5344CB8AC3E}">
        <p14:creationId xmlns:p14="http://schemas.microsoft.com/office/powerpoint/2010/main" val="295536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186AD8-7E6B-4962-9ED2-64EBBE17B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FF2E4A98-53F0-47F1-ADD7-AA17F93DAA6E}"/>
              </a:ext>
            </a:extLst>
          </p:cNvPr>
          <p:cNvSpPr txBox="1"/>
          <p:nvPr/>
        </p:nvSpPr>
        <p:spPr>
          <a:xfrm>
            <a:off x="1224527" y="4469537"/>
            <a:ext cx="5055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+mn-lt"/>
              </a:rPr>
              <a:t>牛亚翔、刘迦南、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  <a:cs typeface="+mn-ea"/>
              <a:sym typeface="+mn-lt"/>
            </a:endParaRPr>
          </a:p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+mn-lt"/>
              </a:rPr>
              <a:t>汤鸿博、张颖、游瑞丰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E5F5B4-6D61-49A8-90CD-719B0A411475}"/>
              </a:ext>
            </a:extLst>
          </p:cNvPr>
          <p:cNvSpPr txBox="1"/>
          <p:nvPr/>
        </p:nvSpPr>
        <p:spPr>
          <a:xfrm>
            <a:off x="938646" y="2968270"/>
            <a:ext cx="5627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气温预测</a:t>
            </a:r>
            <a:endParaRPr lang="en-US" altLang="zh-CN" sz="4800" b="1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algn="r"/>
            <a:r>
              <a:rPr lang="en-US" altLang="zh-CN" sz="3200" b="1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Temperature forecast</a:t>
            </a:r>
            <a:endParaRPr lang="zh-CN" altLang="en-US" sz="3200" b="1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1AF3C0-AAC5-4970-A935-305CB06CB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4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983643-37B2-4C01-909A-0FB007EC5233}"/>
              </a:ext>
            </a:extLst>
          </p:cNvPr>
          <p:cNvSpPr txBox="1"/>
          <p:nvPr/>
        </p:nvSpPr>
        <p:spPr>
          <a:xfrm>
            <a:off x="2207249" y="1459788"/>
            <a:ext cx="153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数据库搭建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72C435-8D2C-4B5B-A335-4CFBCD06B8BB}"/>
              </a:ext>
            </a:extLst>
          </p:cNvPr>
          <p:cNvSpPr txBox="1"/>
          <p:nvPr/>
        </p:nvSpPr>
        <p:spPr>
          <a:xfrm>
            <a:off x="6848272" y="383269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8DFA24D-00F0-47E8-954D-734401BA125F}"/>
              </a:ext>
            </a:extLst>
          </p:cNvPr>
          <p:cNvSpPr/>
          <p:nvPr/>
        </p:nvSpPr>
        <p:spPr>
          <a:xfrm>
            <a:off x="5282119" y="1186775"/>
            <a:ext cx="5927388" cy="50509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D6227C-FA3D-4AFF-A3AC-99CA5A02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85" y="465846"/>
            <a:ext cx="2828331" cy="685859"/>
          </a:xfrm>
          <a:prstGeom prst="rect">
            <a:avLst/>
          </a:prstGeom>
        </p:spPr>
      </p:pic>
      <p:pic>
        <p:nvPicPr>
          <p:cNvPr id="2050" name="图片 1">
            <a:extLst>
              <a:ext uri="{FF2B5EF4-FFF2-40B4-BE49-F238E27FC236}">
                <a16:creationId xmlns:a16="http://schemas.microsoft.com/office/drawing/2014/main" id="{E6158326-44B2-488B-AAD3-221C432A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258" y="1320217"/>
            <a:ext cx="3470930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">
            <a:extLst>
              <a:ext uri="{FF2B5EF4-FFF2-40B4-BE49-F238E27FC236}">
                <a16:creationId xmlns:a16="http://schemas.microsoft.com/office/drawing/2014/main" id="{75DF7482-56DE-443B-8F4B-01A9F1F8A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258" y="4116725"/>
            <a:ext cx="4156075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C5F6F62E-6AE7-41FA-9D7E-9C68AF702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43" y="2354929"/>
            <a:ext cx="4321512" cy="40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F35123-A3B9-4703-8AEF-893F03983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404" y="3193390"/>
            <a:ext cx="2537680" cy="25148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4D22A84-D2B6-4607-B841-0CE0E5CDB35E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73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983643-37B2-4C01-909A-0FB007EC5233}"/>
              </a:ext>
            </a:extLst>
          </p:cNvPr>
          <p:cNvSpPr txBox="1"/>
          <p:nvPr/>
        </p:nvSpPr>
        <p:spPr>
          <a:xfrm>
            <a:off x="2429907" y="1186775"/>
            <a:ext cx="1110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信息传输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 POST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参数传递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72C435-8D2C-4B5B-A335-4CFBCD06B8BB}"/>
              </a:ext>
            </a:extLst>
          </p:cNvPr>
          <p:cNvSpPr txBox="1"/>
          <p:nvPr/>
        </p:nvSpPr>
        <p:spPr>
          <a:xfrm>
            <a:off x="6848272" y="383269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8DFA24D-00F0-47E8-954D-734401BA125F}"/>
              </a:ext>
            </a:extLst>
          </p:cNvPr>
          <p:cNvSpPr/>
          <p:nvPr/>
        </p:nvSpPr>
        <p:spPr>
          <a:xfrm>
            <a:off x="5282119" y="1186775"/>
            <a:ext cx="5927388" cy="50509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D6227C-FA3D-4AFF-A3AC-99CA5A02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85" y="465846"/>
            <a:ext cx="2828331" cy="6858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A7AF90-6CC1-47A1-BB81-12EA3703F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360" y="2273723"/>
            <a:ext cx="1730054" cy="39640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6BE565-4279-4A24-8730-7DC1A106E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29" y="2884123"/>
            <a:ext cx="4930567" cy="10897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603ED09-9C42-49D0-8A86-CD345A84EE64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70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983643-37B2-4C01-909A-0FB007EC5233}"/>
              </a:ext>
            </a:extLst>
          </p:cNvPr>
          <p:cNvSpPr txBox="1"/>
          <p:nvPr/>
        </p:nvSpPr>
        <p:spPr>
          <a:xfrm>
            <a:off x="2581298" y="1248904"/>
            <a:ext cx="406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操作逻辑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72C435-8D2C-4B5B-A335-4CFBCD06B8BB}"/>
              </a:ext>
            </a:extLst>
          </p:cNvPr>
          <p:cNvSpPr txBox="1"/>
          <p:nvPr/>
        </p:nvSpPr>
        <p:spPr>
          <a:xfrm>
            <a:off x="6848272" y="383269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8DFA24D-00F0-47E8-954D-734401BA125F}"/>
              </a:ext>
            </a:extLst>
          </p:cNvPr>
          <p:cNvSpPr/>
          <p:nvPr/>
        </p:nvSpPr>
        <p:spPr>
          <a:xfrm>
            <a:off x="5282119" y="1186775"/>
            <a:ext cx="5927388" cy="50509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D6227C-FA3D-4AFF-A3AC-99CA5A02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85" y="465846"/>
            <a:ext cx="2828331" cy="685859"/>
          </a:xfrm>
          <a:prstGeom prst="rect">
            <a:avLst/>
          </a:prstGeom>
        </p:spPr>
      </p:pic>
      <p:pic>
        <p:nvPicPr>
          <p:cNvPr id="3074" name="图片 1">
            <a:extLst>
              <a:ext uri="{FF2B5EF4-FFF2-40B4-BE49-F238E27FC236}">
                <a16:creationId xmlns:a16="http://schemas.microsoft.com/office/drawing/2014/main" id="{FE8F1002-8C1E-4AD3-A0F4-48934B15B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75" y="2050140"/>
            <a:ext cx="499427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F24441-D85E-4045-B3AF-15FB353B5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760" y="1832855"/>
            <a:ext cx="2888935" cy="419025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FE64BA9-27F9-40B4-9100-286BE545E673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6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344135" y="4476975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zh-CN" altLang="en-US" sz="3200" b="1" kern="0" spc="600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算法后端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74947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5781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578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5050695"/>
            <a:ext cx="498514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游瑞丰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9AEDCF-5B68-4B7B-B899-C0C6BBD21CAA}"/>
              </a:ext>
            </a:extLst>
          </p:cNvPr>
          <p:cNvSpPr txBox="1"/>
          <p:nvPr/>
        </p:nvSpPr>
        <p:spPr>
          <a:xfrm>
            <a:off x="4441694" y="368647"/>
            <a:ext cx="3778177" cy="740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ABE240-A2F9-4A33-908C-298890C85E30}"/>
              </a:ext>
            </a:extLst>
          </p:cNvPr>
          <p:cNvSpPr/>
          <p:nvPr/>
        </p:nvSpPr>
        <p:spPr>
          <a:xfrm>
            <a:off x="5564223" y="1026341"/>
            <a:ext cx="4844374" cy="146394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8CC6EB-7927-4D8D-B530-1AE4BAD6EB76}"/>
              </a:ext>
            </a:extLst>
          </p:cNvPr>
          <p:cNvSpPr/>
          <p:nvPr/>
        </p:nvSpPr>
        <p:spPr>
          <a:xfrm>
            <a:off x="5564223" y="2787654"/>
            <a:ext cx="4844374" cy="32482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267A08-3595-4AEE-AA3C-5FBE396E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010" y="1406325"/>
            <a:ext cx="3991337" cy="5975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BF2A047-B20A-41C7-919F-082E789BB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82" y="2886681"/>
            <a:ext cx="2730650" cy="29831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D26A951-F218-4C31-9E4E-2E4660762391}"/>
              </a:ext>
            </a:extLst>
          </p:cNvPr>
          <p:cNvSpPr txBox="1"/>
          <p:nvPr/>
        </p:nvSpPr>
        <p:spPr>
          <a:xfrm>
            <a:off x="1585608" y="1542233"/>
            <a:ext cx="275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处理传递的数据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F74C96-9D90-4175-9E56-1D7FB65C041B}"/>
              </a:ext>
            </a:extLst>
          </p:cNvPr>
          <p:cNvSpPr txBox="1"/>
          <p:nvPr/>
        </p:nvSpPr>
        <p:spPr>
          <a:xfrm>
            <a:off x="1399374" y="4318135"/>
            <a:ext cx="368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2.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根据传递的地区，选择  不同模型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322CF8-0CD5-4716-B008-7E78A143E7A0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04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AABE240-A2F9-4A33-908C-298890C85E30}"/>
              </a:ext>
            </a:extLst>
          </p:cNvPr>
          <p:cNvSpPr/>
          <p:nvPr/>
        </p:nvSpPr>
        <p:spPr>
          <a:xfrm>
            <a:off x="799288" y="2890468"/>
            <a:ext cx="10593421" cy="322958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047421-D43E-4E90-A2DD-1EAEEC40B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720" y="3015677"/>
            <a:ext cx="9025552" cy="271391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8000E1-A25C-43F0-96E9-E72AB4B97C82}"/>
              </a:ext>
            </a:extLst>
          </p:cNvPr>
          <p:cNvSpPr txBox="1"/>
          <p:nvPr/>
        </p:nvSpPr>
        <p:spPr>
          <a:xfrm>
            <a:off x="1610107" y="1370044"/>
            <a:ext cx="2908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数据清洗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AE1147-2993-49BC-94F9-A806615A045E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91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9AEDCF-5B68-4B7B-B899-C0C6BBD21CAA}"/>
              </a:ext>
            </a:extLst>
          </p:cNvPr>
          <p:cNvSpPr txBox="1"/>
          <p:nvPr/>
        </p:nvSpPr>
        <p:spPr>
          <a:xfrm>
            <a:off x="4430647" y="291327"/>
            <a:ext cx="3330705" cy="720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ABE240-A2F9-4A33-908C-298890C85E30}"/>
              </a:ext>
            </a:extLst>
          </p:cNvPr>
          <p:cNvSpPr/>
          <p:nvPr/>
        </p:nvSpPr>
        <p:spPr>
          <a:xfrm>
            <a:off x="799288" y="2529192"/>
            <a:ext cx="10593421" cy="35908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8000E1-A25C-43F0-96E9-E72AB4B97C82}"/>
              </a:ext>
            </a:extLst>
          </p:cNvPr>
          <p:cNvSpPr txBox="1"/>
          <p:nvPr/>
        </p:nvSpPr>
        <p:spPr>
          <a:xfrm>
            <a:off x="1348358" y="1233857"/>
            <a:ext cx="2908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4.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使用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ARIMA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3BC4E1-6B91-4305-BC91-DD3B49272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33" y="2700578"/>
            <a:ext cx="8466506" cy="32480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242D7F-40DC-44F5-91E2-CE2C0E1B0D4E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43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9AEDCF-5B68-4B7B-B899-C0C6BBD21CAA}"/>
              </a:ext>
            </a:extLst>
          </p:cNvPr>
          <p:cNvSpPr txBox="1"/>
          <p:nvPr/>
        </p:nvSpPr>
        <p:spPr>
          <a:xfrm>
            <a:off x="4441694" y="368647"/>
            <a:ext cx="3778177" cy="740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ABE240-A2F9-4A33-908C-298890C85E30}"/>
              </a:ext>
            </a:extLst>
          </p:cNvPr>
          <p:cNvSpPr/>
          <p:nvPr/>
        </p:nvSpPr>
        <p:spPr>
          <a:xfrm>
            <a:off x="832888" y="2490280"/>
            <a:ext cx="4844373" cy="31922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8CC6EB-7927-4D8D-B530-1AE4BAD6EB76}"/>
              </a:ext>
            </a:extLst>
          </p:cNvPr>
          <p:cNvSpPr/>
          <p:nvPr/>
        </p:nvSpPr>
        <p:spPr>
          <a:xfrm>
            <a:off x="5875507" y="2490281"/>
            <a:ext cx="5370531" cy="325164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26A951-F218-4C31-9E4E-2E4660762391}"/>
              </a:ext>
            </a:extLst>
          </p:cNvPr>
          <p:cNvSpPr txBox="1"/>
          <p:nvPr/>
        </p:nvSpPr>
        <p:spPr>
          <a:xfrm>
            <a:off x="1186774" y="1175492"/>
            <a:ext cx="3563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5.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将结果保存到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json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文件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52D955-57F4-46E1-8ED4-33EA57F6C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61" y="3247944"/>
            <a:ext cx="4528492" cy="13240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C67EB6-8A04-474A-9E89-3BC7321A5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133" y="2722031"/>
            <a:ext cx="4982122" cy="25317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96B211F-CA87-4A54-946F-B2E3056F57AB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1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344135" y="4496910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0" cap="none" spc="60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数据传输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52505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78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pitchFamily="2" charset="-122"/>
                <a:cs typeface="+mn-cs"/>
              </a:rPr>
              <a:t>04</a:t>
            </a:r>
            <a:endParaRPr kumimoji="0" lang="zh-CN" altLang="en-US" sz="578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63591" y="5079879"/>
            <a:ext cx="498514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/>
              <a:t>张颖</a:t>
            </a:r>
            <a:endParaRPr lang="en-US" altLang="zh-CN" sz="1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9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5D670CB-9620-4D7D-B563-6663F468BF67}"/>
              </a:ext>
            </a:extLst>
          </p:cNvPr>
          <p:cNvGrpSpPr/>
          <p:nvPr/>
        </p:nvGrpSpPr>
        <p:grpSpPr>
          <a:xfrm>
            <a:off x="1693668" y="4986635"/>
            <a:ext cx="3930749" cy="884860"/>
            <a:chOff x="2141553" y="4571257"/>
            <a:chExt cx="3930749" cy="884860"/>
          </a:xfrm>
        </p:grpSpPr>
        <p:grpSp>
          <p:nvGrpSpPr>
            <p:cNvPr id="34" name="Group 62">
              <a:extLst>
                <a:ext uri="{FF2B5EF4-FFF2-40B4-BE49-F238E27FC236}">
                  <a16:creationId xmlns:a16="http://schemas.microsoft.com/office/drawing/2014/main" id="{5CBE0835-6C0A-4ADD-AC96-01284454F6A0}"/>
                </a:ext>
              </a:extLst>
            </p:cNvPr>
            <p:cNvGrpSpPr/>
            <p:nvPr/>
          </p:nvGrpSpPr>
          <p:grpSpPr>
            <a:xfrm>
              <a:off x="2141553" y="4717997"/>
              <a:ext cx="670664" cy="670627"/>
              <a:chOff x="6939371" y="3153303"/>
              <a:chExt cx="670664" cy="670664"/>
            </a:xfrm>
          </p:grpSpPr>
          <p:sp>
            <p:nvSpPr>
              <p:cNvPr id="35" name="Rectangle 63">
                <a:extLst>
                  <a:ext uri="{FF2B5EF4-FFF2-40B4-BE49-F238E27FC236}">
                    <a16:creationId xmlns:a16="http://schemas.microsoft.com/office/drawing/2014/main" id="{A8FBC8DF-596E-405B-90BB-70163D1F799E}"/>
                  </a:ext>
                </a:extLst>
              </p:cNvPr>
              <p:cNvSpPr/>
              <p:nvPr/>
            </p:nvSpPr>
            <p:spPr>
              <a:xfrm>
                <a:off x="6939371" y="3153303"/>
                <a:ext cx="670664" cy="670664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44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  <a:sym typeface="+mn-lt"/>
                </a:endParaRPr>
              </a:p>
            </p:txBody>
          </p:sp>
          <p:sp>
            <p:nvSpPr>
              <p:cNvPr id="36" name="Freeform 64">
                <a:extLst>
                  <a:ext uri="{FF2B5EF4-FFF2-40B4-BE49-F238E27FC236}">
                    <a16:creationId xmlns:a16="http://schemas.microsoft.com/office/drawing/2014/main" id="{16CC7DE6-F18F-4BBF-B955-AF8F7493775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57865" y="3292117"/>
                <a:ext cx="433676" cy="393037"/>
              </a:xfrm>
              <a:custGeom>
                <a:avLst/>
                <a:gdLst>
                  <a:gd name="connsiteX0" fmla="*/ 496512 w 622984"/>
                  <a:gd name="connsiteY0" fmla="*/ 492841 h 564606"/>
                  <a:gd name="connsiteX1" fmla="*/ 473955 w 622984"/>
                  <a:gd name="connsiteY1" fmla="*/ 515853 h 564606"/>
                  <a:gd name="connsiteX2" fmla="*/ 496512 w 622984"/>
                  <a:gd name="connsiteY2" fmla="*/ 535354 h 564606"/>
                  <a:gd name="connsiteX3" fmla="*/ 519457 w 622984"/>
                  <a:gd name="connsiteY3" fmla="*/ 515853 h 564606"/>
                  <a:gd name="connsiteX4" fmla="*/ 496512 w 622984"/>
                  <a:gd name="connsiteY4" fmla="*/ 492841 h 564606"/>
                  <a:gd name="connsiteX5" fmla="*/ 249694 w 622984"/>
                  <a:gd name="connsiteY5" fmla="*/ 352049 h 564606"/>
                  <a:gd name="connsiteX6" fmla="*/ 272741 w 622984"/>
                  <a:gd name="connsiteY6" fmla="*/ 374570 h 564606"/>
                  <a:gd name="connsiteX7" fmla="*/ 171569 w 622984"/>
                  <a:gd name="connsiteY7" fmla="*/ 475137 h 564606"/>
                  <a:gd name="connsiteX8" fmla="*/ 177819 w 622984"/>
                  <a:gd name="connsiteY8" fmla="*/ 481738 h 564606"/>
                  <a:gd name="connsiteX9" fmla="*/ 155163 w 622984"/>
                  <a:gd name="connsiteY9" fmla="*/ 510860 h 564606"/>
                  <a:gd name="connsiteX10" fmla="*/ 73522 w 622984"/>
                  <a:gd name="connsiteY10" fmla="*/ 562891 h 564606"/>
                  <a:gd name="connsiteX11" fmla="*/ 60241 w 622984"/>
                  <a:gd name="connsiteY11" fmla="*/ 550077 h 564606"/>
                  <a:gd name="connsiteX12" fmla="*/ 112585 w 622984"/>
                  <a:gd name="connsiteY12" fmla="*/ 468925 h 564606"/>
                  <a:gd name="connsiteX13" fmla="*/ 141882 w 622984"/>
                  <a:gd name="connsiteY13" fmla="*/ 446015 h 564606"/>
                  <a:gd name="connsiteX14" fmla="*/ 148522 w 622984"/>
                  <a:gd name="connsiteY14" fmla="*/ 452616 h 564606"/>
                  <a:gd name="connsiteX15" fmla="*/ 122234 w 622984"/>
                  <a:gd name="connsiteY15" fmla="*/ 15041 h 564606"/>
                  <a:gd name="connsiteX16" fmla="*/ 210667 w 622984"/>
                  <a:gd name="connsiteY16" fmla="*/ 52502 h 564606"/>
                  <a:gd name="connsiteX17" fmla="*/ 242946 w 622984"/>
                  <a:gd name="connsiteY17" fmla="*/ 173410 h 564606"/>
                  <a:gd name="connsiteX18" fmla="*/ 532291 w 622984"/>
                  <a:gd name="connsiteY18" fmla="*/ 463589 h 564606"/>
                  <a:gd name="connsiteX19" fmla="*/ 532291 w 622984"/>
                  <a:gd name="connsiteY19" fmla="*/ 545105 h 564606"/>
                  <a:gd name="connsiteX20" fmla="*/ 493400 w 622984"/>
                  <a:gd name="connsiteY20" fmla="*/ 564606 h 564606"/>
                  <a:gd name="connsiteX21" fmla="*/ 451010 w 622984"/>
                  <a:gd name="connsiteY21" fmla="*/ 545105 h 564606"/>
                  <a:gd name="connsiteX22" fmla="*/ 161665 w 622984"/>
                  <a:gd name="connsiteY22" fmla="*/ 258046 h 564606"/>
                  <a:gd name="connsiteX23" fmla="*/ 34882 w 622984"/>
                  <a:gd name="connsiteY23" fmla="*/ 225674 h 564606"/>
                  <a:gd name="connsiteX24" fmla="*/ 5715 w 622984"/>
                  <a:gd name="connsiteY24" fmla="*/ 104766 h 564606"/>
                  <a:gd name="connsiteX25" fmla="*/ 74162 w 622984"/>
                  <a:gd name="connsiteY25" fmla="*/ 176530 h 564606"/>
                  <a:gd name="connsiteX26" fmla="*/ 142220 w 622984"/>
                  <a:gd name="connsiteY26" fmla="*/ 157029 h 564606"/>
                  <a:gd name="connsiteX27" fmla="*/ 161665 w 622984"/>
                  <a:gd name="connsiteY27" fmla="*/ 88385 h 564606"/>
                  <a:gd name="connsiteX28" fmla="*/ 90107 w 622984"/>
                  <a:gd name="connsiteY28" fmla="*/ 20130 h 564606"/>
                  <a:gd name="connsiteX29" fmla="*/ 122234 w 622984"/>
                  <a:gd name="connsiteY29" fmla="*/ 15041 h 564606"/>
                  <a:gd name="connsiteX30" fmla="*/ 531841 w 622984"/>
                  <a:gd name="connsiteY30" fmla="*/ 0 h 564606"/>
                  <a:gd name="connsiteX31" fmla="*/ 622984 w 622984"/>
                  <a:gd name="connsiteY31" fmla="*/ 87684 h 564606"/>
                  <a:gd name="connsiteX32" fmla="*/ 463289 w 622984"/>
                  <a:gd name="connsiteY32" fmla="*/ 247465 h 564606"/>
                  <a:gd name="connsiteX33" fmla="*/ 424339 w 622984"/>
                  <a:gd name="connsiteY33" fmla="*/ 257207 h 564606"/>
                  <a:gd name="connsiteX34" fmla="*/ 362409 w 622984"/>
                  <a:gd name="connsiteY34" fmla="*/ 198751 h 564606"/>
                  <a:gd name="connsiteX35" fmla="*/ 375263 w 622984"/>
                  <a:gd name="connsiteY35" fmla="*/ 159391 h 564606"/>
                  <a:gd name="connsiteX36" fmla="*/ 531841 w 622984"/>
                  <a:gd name="connsiteY36" fmla="*/ 0 h 564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22984" h="564606">
                    <a:moveTo>
                      <a:pt x="496512" y="492841"/>
                    </a:moveTo>
                    <a:cubicBezTo>
                      <a:pt x="483678" y="492841"/>
                      <a:pt x="473955" y="502592"/>
                      <a:pt x="473955" y="515853"/>
                    </a:cubicBezTo>
                    <a:cubicBezTo>
                      <a:pt x="473955" y="525604"/>
                      <a:pt x="483678" y="535354"/>
                      <a:pt x="496512" y="535354"/>
                    </a:cubicBezTo>
                    <a:cubicBezTo>
                      <a:pt x="509734" y="535354"/>
                      <a:pt x="519457" y="525604"/>
                      <a:pt x="519457" y="515853"/>
                    </a:cubicBezTo>
                    <a:cubicBezTo>
                      <a:pt x="519457" y="502592"/>
                      <a:pt x="509734" y="492841"/>
                      <a:pt x="496512" y="492841"/>
                    </a:cubicBezTo>
                    <a:close/>
                    <a:moveTo>
                      <a:pt x="249694" y="352049"/>
                    </a:moveTo>
                    <a:lnTo>
                      <a:pt x="272741" y="374570"/>
                    </a:lnTo>
                    <a:lnTo>
                      <a:pt x="171569" y="475137"/>
                    </a:lnTo>
                    <a:lnTo>
                      <a:pt x="177819" y="481738"/>
                    </a:lnTo>
                    <a:lnTo>
                      <a:pt x="155163" y="510860"/>
                    </a:lnTo>
                    <a:lnTo>
                      <a:pt x="73522" y="562891"/>
                    </a:lnTo>
                    <a:lnTo>
                      <a:pt x="60241" y="550077"/>
                    </a:lnTo>
                    <a:lnTo>
                      <a:pt x="112585" y="468925"/>
                    </a:lnTo>
                    <a:lnTo>
                      <a:pt x="141882" y="446015"/>
                    </a:lnTo>
                    <a:lnTo>
                      <a:pt x="148522" y="452616"/>
                    </a:lnTo>
                    <a:close/>
                    <a:moveTo>
                      <a:pt x="122234" y="15041"/>
                    </a:moveTo>
                    <a:cubicBezTo>
                      <a:pt x="154446" y="14694"/>
                      <a:pt x="186166" y="28223"/>
                      <a:pt x="210667" y="52502"/>
                    </a:cubicBezTo>
                    <a:cubicBezTo>
                      <a:pt x="242946" y="85264"/>
                      <a:pt x="256169" y="130897"/>
                      <a:pt x="242946" y="173410"/>
                    </a:cubicBezTo>
                    <a:lnTo>
                      <a:pt x="532291" y="463589"/>
                    </a:lnTo>
                    <a:cubicBezTo>
                      <a:pt x="555236" y="486211"/>
                      <a:pt x="555236" y="522093"/>
                      <a:pt x="532291" y="545105"/>
                    </a:cubicBezTo>
                    <a:cubicBezTo>
                      <a:pt x="522568" y="557976"/>
                      <a:pt x="506234" y="564606"/>
                      <a:pt x="493400" y="564606"/>
                    </a:cubicBezTo>
                    <a:cubicBezTo>
                      <a:pt x="477066" y="564606"/>
                      <a:pt x="460733" y="557976"/>
                      <a:pt x="451010" y="545105"/>
                    </a:cubicBezTo>
                    <a:cubicBezTo>
                      <a:pt x="451010" y="545105"/>
                      <a:pt x="451010" y="545105"/>
                      <a:pt x="161665" y="258046"/>
                    </a:cubicBezTo>
                    <a:cubicBezTo>
                      <a:pt x="119275" y="270917"/>
                      <a:pt x="70662" y="261556"/>
                      <a:pt x="34882" y="225674"/>
                    </a:cubicBezTo>
                    <a:cubicBezTo>
                      <a:pt x="2215" y="192911"/>
                      <a:pt x="-7508" y="147278"/>
                      <a:pt x="5715" y="104766"/>
                    </a:cubicBezTo>
                    <a:cubicBezTo>
                      <a:pt x="5715" y="104766"/>
                      <a:pt x="5715" y="104766"/>
                      <a:pt x="74162" y="176530"/>
                    </a:cubicBezTo>
                    <a:cubicBezTo>
                      <a:pt x="74162" y="176530"/>
                      <a:pt x="74162" y="176530"/>
                      <a:pt x="142220" y="157029"/>
                    </a:cubicBezTo>
                    <a:cubicBezTo>
                      <a:pt x="142220" y="157029"/>
                      <a:pt x="142220" y="157029"/>
                      <a:pt x="161665" y="88385"/>
                    </a:cubicBezTo>
                    <a:cubicBezTo>
                      <a:pt x="161665" y="88385"/>
                      <a:pt x="161665" y="88385"/>
                      <a:pt x="90107" y="20130"/>
                    </a:cubicBezTo>
                    <a:cubicBezTo>
                      <a:pt x="100704" y="16815"/>
                      <a:pt x="111497" y="15157"/>
                      <a:pt x="122234" y="15041"/>
                    </a:cubicBezTo>
                    <a:close/>
                    <a:moveTo>
                      <a:pt x="531841" y="0"/>
                    </a:moveTo>
                    <a:cubicBezTo>
                      <a:pt x="531841" y="0"/>
                      <a:pt x="531841" y="0"/>
                      <a:pt x="622984" y="87684"/>
                    </a:cubicBezTo>
                    <a:cubicBezTo>
                      <a:pt x="622984" y="87684"/>
                      <a:pt x="622984" y="87684"/>
                      <a:pt x="463289" y="247465"/>
                    </a:cubicBezTo>
                    <a:cubicBezTo>
                      <a:pt x="450436" y="247465"/>
                      <a:pt x="434077" y="250582"/>
                      <a:pt x="424339" y="257207"/>
                    </a:cubicBezTo>
                    <a:lnTo>
                      <a:pt x="362409" y="198751"/>
                    </a:lnTo>
                    <a:cubicBezTo>
                      <a:pt x="372147" y="189009"/>
                      <a:pt x="375263" y="172641"/>
                      <a:pt x="375263" y="159391"/>
                    </a:cubicBezTo>
                    <a:cubicBezTo>
                      <a:pt x="375263" y="159391"/>
                      <a:pt x="375263" y="159391"/>
                      <a:pt x="5318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4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  <a:sym typeface="+mn-lt"/>
                </a:endParaRPr>
              </a:p>
            </p:txBody>
          </p:sp>
        </p:grpSp>
        <p:sp>
          <p:nvSpPr>
            <p:cNvPr id="54" name="išľíďè">
              <a:extLst>
                <a:ext uri="{FF2B5EF4-FFF2-40B4-BE49-F238E27FC236}">
                  <a16:creationId xmlns:a16="http://schemas.microsoft.com/office/drawing/2014/main" id="{90979922-B457-4509-9188-A1F02237EF03}"/>
                </a:ext>
              </a:extLst>
            </p:cNvPr>
            <p:cNvSpPr/>
            <p:nvPr/>
          </p:nvSpPr>
          <p:spPr bwMode="auto">
            <a:xfrm>
              <a:off x="3046159" y="4898628"/>
              <a:ext cx="3026143" cy="557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</a:rPr>
                <a:t>Server.py</a:t>
              </a:r>
            </a:p>
            <a:p>
              <a:pPr marL="0" marR="0" lvl="0" indent="0" algn="l" defTabSz="913765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dirty="0">
                  <a:solidFill>
                    <a:srgbClr val="E7E6E6">
                      <a:lumMod val="10000"/>
                    </a:srgbClr>
                  </a:solidFill>
                  <a:latin typeface="Noto Sans S Chinese Thin" panose="020B0200000000000000" pitchFamily="34" charset="-122"/>
                  <a:ea typeface="Noto Sans S Chinese Thin" panose="020B0200000000000000" pitchFamily="34" charset="-122"/>
                </a:rPr>
                <a:t>传输预测数据到网页后端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endParaRPr>
            </a:p>
          </p:txBody>
        </p:sp>
        <p:sp>
          <p:nvSpPr>
            <p:cNvPr id="55" name="iSlíďè">
              <a:extLst>
                <a:ext uri="{FF2B5EF4-FFF2-40B4-BE49-F238E27FC236}">
                  <a16:creationId xmlns:a16="http://schemas.microsoft.com/office/drawing/2014/main" id="{29CB2774-A013-4542-B7EB-363332C098CB}"/>
                </a:ext>
              </a:extLst>
            </p:cNvPr>
            <p:cNvSpPr txBox="1"/>
            <p:nvPr/>
          </p:nvSpPr>
          <p:spPr bwMode="auto">
            <a:xfrm>
              <a:off x="3046159" y="4571257"/>
              <a:ext cx="2195830" cy="35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</a:rPr>
                <a:t>算法后端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7B0840-AD99-4A47-A7D8-40FB03E03A38}"/>
              </a:ext>
            </a:extLst>
          </p:cNvPr>
          <p:cNvGrpSpPr/>
          <p:nvPr/>
        </p:nvGrpSpPr>
        <p:grpSpPr>
          <a:xfrm>
            <a:off x="6294254" y="4978732"/>
            <a:ext cx="4204078" cy="884860"/>
            <a:chOff x="6761189" y="4511809"/>
            <a:chExt cx="4204078" cy="884860"/>
          </a:xfrm>
        </p:grpSpPr>
        <p:grpSp>
          <p:nvGrpSpPr>
            <p:cNvPr id="28" name="Group 56">
              <a:extLst>
                <a:ext uri="{FF2B5EF4-FFF2-40B4-BE49-F238E27FC236}">
                  <a16:creationId xmlns:a16="http://schemas.microsoft.com/office/drawing/2014/main" id="{9EE0EA96-906E-4163-9EA1-AF78F2B3D604}"/>
                </a:ext>
              </a:extLst>
            </p:cNvPr>
            <p:cNvGrpSpPr/>
            <p:nvPr/>
          </p:nvGrpSpPr>
          <p:grpSpPr>
            <a:xfrm>
              <a:off x="6761189" y="4600723"/>
              <a:ext cx="670664" cy="670627"/>
              <a:chOff x="6939371" y="5267294"/>
              <a:chExt cx="670664" cy="670664"/>
            </a:xfrm>
          </p:grpSpPr>
          <p:sp>
            <p:nvSpPr>
              <p:cNvPr id="29" name="Rectangle 57">
                <a:extLst>
                  <a:ext uri="{FF2B5EF4-FFF2-40B4-BE49-F238E27FC236}">
                    <a16:creationId xmlns:a16="http://schemas.microsoft.com/office/drawing/2014/main" id="{3960353D-AD8B-476C-97DA-F3DCCAD2805E}"/>
                  </a:ext>
                </a:extLst>
              </p:cNvPr>
              <p:cNvSpPr/>
              <p:nvPr/>
            </p:nvSpPr>
            <p:spPr>
              <a:xfrm>
                <a:off x="6939371" y="5267294"/>
                <a:ext cx="670664" cy="670664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44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  <a:sym typeface="+mn-lt"/>
                </a:endParaRPr>
              </a:p>
            </p:txBody>
          </p:sp>
          <p:sp>
            <p:nvSpPr>
              <p:cNvPr id="30" name="AutoShape 82">
                <a:extLst>
                  <a:ext uri="{FF2B5EF4-FFF2-40B4-BE49-F238E27FC236}">
                    <a16:creationId xmlns:a16="http://schemas.microsoft.com/office/drawing/2014/main" id="{F4A32AE9-3AE6-4EF0-BE9E-F344F24EEA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99847" y="5427725"/>
                <a:ext cx="349712" cy="34980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3767" y="5419"/>
                    </a:moveTo>
                    <a:cubicBezTo>
                      <a:pt x="4051" y="5419"/>
                      <a:pt x="4271" y="5505"/>
                      <a:pt x="4428" y="5687"/>
                    </a:cubicBezTo>
                    <a:cubicBezTo>
                      <a:pt x="4586" y="5865"/>
                      <a:pt x="4701" y="6078"/>
                      <a:pt x="4766" y="6326"/>
                    </a:cubicBezTo>
                    <a:cubicBezTo>
                      <a:pt x="4835" y="6574"/>
                      <a:pt x="4879" y="6836"/>
                      <a:pt x="4893" y="7106"/>
                    </a:cubicBezTo>
                    <a:cubicBezTo>
                      <a:pt x="4910" y="7377"/>
                      <a:pt x="4917" y="7596"/>
                      <a:pt x="4917" y="7760"/>
                    </a:cubicBezTo>
                    <a:lnTo>
                      <a:pt x="4917" y="9856"/>
                    </a:lnTo>
                    <a:cubicBezTo>
                      <a:pt x="4809" y="9928"/>
                      <a:pt x="4720" y="10015"/>
                      <a:pt x="4646" y="10110"/>
                    </a:cubicBezTo>
                    <a:cubicBezTo>
                      <a:pt x="4574" y="10208"/>
                      <a:pt x="4468" y="10257"/>
                      <a:pt x="4329" y="10257"/>
                    </a:cubicBezTo>
                    <a:lnTo>
                      <a:pt x="561" y="10257"/>
                    </a:lnTo>
                    <a:cubicBezTo>
                      <a:pt x="439" y="10257"/>
                      <a:pt x="338" y="10208"/>
                      <a:pt x="256" y="10110"/>
                    </a:cubicBezTo>
                    <a:cubicBezTo>
                      <a:pt x="177" y="10015"/>
                      <a:pt x="93" y="9928"/>
                      <a:pt x="0" y="9856"/>
                    </a:cubicBezTo>
                    <a:lnTo>
                      <a:pt x="0" y="7760"/>
                    </a:lnTo>
                    <a:cubicBezTo>
                      <a:pt x="0" y="7596"/>
                      <a:pt x="4" y="7377"/>
                      <a:pt x="12" y="7106"/>
                    </a:cubicBezTo>
                    <a:cubicBezTo>
                      <a:pt x="19" y="6836"/>
                      <a:pt x="57" y="6574"/>
                      <a:pt x="124" y="6326"/>
                    </a:cubicBezTo>
                    <a:cubicBezTo>
                      <a:pt x="196" y="6078"/>
                      <a:pt x="309" y="5865"/>
                      <a:pt x="465" y="5687"/>
                    </a:cubicBezTo>
                    <a:cubicBezTo>
                      <a:pt x="624" y="5508"/>
                      <a:pt x="842" y="5419"/>
                      <a:pt x="1123" y="5419"/>
                    </a:cubicBezTo>
                    <a:cubicBezTo>
                      <a:pt x="782" y="5151"/>
                      <a:pt x="508" y="4803"/>
                      <a:pt x="304" y="4377"/>
                    </a:cubicBezTo>
                    <a:cubicBezTo>
                      <a:pt x="103" y="3950"/>
                      <a:pt x="0" y="3469"/>
                      <a:pt x="0" y="2937"/>
                    </a:cubicBezTo>
                    <a:cubicBezTo>
                      <a:pt x="0" y="2539"/>
                      <a:pt x="64" y="2162"/>
                      <a:pt x="189" y="1805"/>
                    </a:cubicBezTo>
                    <a:cubicBezTo>
                      <a:pt x="316" y="1448"/>
                      <a:pt x="491" y="1134"/>
                      <a:pt x="717" y="861"/>
                    </a:cubicBezTo>
                    <a:cubicBezTo>
                      <a:pt x="943" y="590"/>
                      <a:pt x="1207" y="380"/>
                      <a:pt x="1504" y="227"/>
                    </a:cubicBezTo>
                    <a:cubicBezTo>
                      <a:pt x="1804" y="77"/>
                      <a:pt x="2119" y="0"/>
                      <a:pt x="2445" y="0"/>
                    </a:cubicBezTo>
                    <a:cubicBezTo>
                      <a:pt x="2793" y="0"/>
                      <a:pt x="3115" y="77"/>
                      <a:pt x="3412" y="227"/>
                    </a:cubicBezTo>
                    <a:cubicBezTo>
                      <a:pt x="3712" y="380"/>
                      <a:pt x="3969" y="590"/>
                      <a:pt x="4188" y="861"/>
                    </a:cubicBezTo>
                    <a:cubicBezTo>
                      <a:pt x="4406" y="1134"/>
                      <a:pt x="4584" y="1448"/>
                      <a:pt x="4716" y="1805"/>
                    </a:cubicBezTo>
                    <a:cubicBezTo>
                      <a:pt x="4850" y="2162"/>
                      <a:pt x="4917" y="2539"/>
                      <a:pt x="4917" y="2937"/>
                    </a:cubicBezTo>
                    <a:cubicBezTo>
                      <a:pt x="4917" y="3458"/>
                      <a:pt x="4814" y="3939"/>
                      <a:pt x="4603" y="4371"/>
                    </a:cubicBezTo>
                    <a:cubicBezTo>
                      <a:pt x="4392" y="4800"/>
                      <a:pt x="4115" y="5151"/>
                      <a:pt x="3767" y="5419"/>
                    </a:cubicBezTo>
                    <a:moveTo>
                      <a:pt x="18165" y="12062"/>
                    </a:moveTo>
                    <a:cubicBezTo>
                      <a:pt x="18672" y="12604"/>
                      <a:pt x="19070" y="13142"/>
                      <a:pt x="19356" y="13669"/>
                    </a:cubicBezTo>
                    <a:cubicBezTo>
                      <a:pt x="19641" y="14196"/>
                      <a:pt x="19788" y="14801"/>
                      <a:pt x="19788" y="15480"/>
                    </a:cubicBezTo>
                    <a:lnTo>
                      <a:pt x="19788" y="20816"/>
                    </a:lnTo>
                    <a:cubicBezTo>
                      <a:pt x="19694" y="20868"/>
                      <a:pt x="19620" y="20931"/>
                      <a:pt x="19557" y="20995"/>
                    </a:cubicBezTo>
                    <a:cubicBezTo>
                      <a:pt x="19497" y="21061"/>
                      <a:pt x="19425" y="21122"/>
                      <a:pt x="19344" y="21191"/>
                    </a:cubicBezTo>
                    <a:cubicBezTo>
                      <a:pt x="19262" y="21251"/>
                      <a:pt x="19173" y="21317"/>
                      <a:pt x="19075" y="21386"/>
                    </a:cubicBezTo>
                    <a:cubicBezTo>
                      <a:pt x="18976" y="21455"/>
                      <a:pt x="18835" y="21528"/>
                      <a:pt x="18662" y="21599"/>
                    </a:cubicBezTo>
                    <a:lnTo>
                      <a:pt x="2942" y="21599"/>
                    </a:lnTo>
                    <a:cubicBezTo>
                      <a:pt x="2675" y="21599"/>
                      <a:pt x="2467" y="21499"/>
                      <a:pt x="2318" y="21291"/>
                    </a:cubicBezTo>
                    <a:cubicBezTo>
                      <a:pt x="2167" y="21081"/>
                      <a:pt x="2003" y="20926"/>
                      <a:pt x="1819" y="20816"/>
                    </a:cubicBezTo>
                    <a:lnTo>
                      <a:pt x="1819" y="15480"/>
                    </a:lnTo>
                    <a:cubicBezTo>
                      <a:pt x="1819" y="14763"/>
                      <a:pt x="1989" y="14127"/>
                      <a:pt x="2335" y="13571"/>
                    </a:cubicBezTo>
                    <a:cubicBezTo>
                      <a:pt x="2678" y="13018"/>
                      <a:pt x="3052" y="12511"/>
                      <a:pt x="3460" y="12062"/>
                    </a:cubicBezTo>
                    <a:cubicBezTo>
                      <a:pt x="3535" y="11970"/>
                      <a:pt x="3633" y="11869"/>
                      <a:pt x="3753" y="11766"/>
                    </a:cubicBezTo>
                    <a:cubicBezTo>
                      <a:pt x="3873" y="11659"/>
                      <a:pt x="4000" y="11590"/>
                      <a:pt x="4137" y="11553"/>
                    </a:cubicBezTo>
                    <a:cubicBezTo>
                      <a:pt x="4276" y="11495"/>
                      <a:pt x="4432" y="11466"/>
                      <a:pt x="4610" y="11455"/>
                    </a:cubicBezTo>
                    <a:cubicBezTo>
                      <a:pt x="4785" y="11446"/>
                      <a:pt x="4956" y="11423"/>
                      <a:pt x="5126" y="11388"/>
                    </a:cubicBezTo>
                    <a:cubicBezTo>
                      <a:pt x="5594" y="11299"/>
                      <a:pt x="6091" y="11210"/>
                      <a:pt x="6621" y="11121"/>
                    </a:cubicBezTo>
                    <a:cubicBezTo>
                      <a:pt x="7149" y="11034"/>
                      <a:pt x="7665" y="10945"/>
                      <a:pt x="8172" y="10853"/>
                    </a:cubicBezTo>
                    <a:cubicBezTo>
                      <a:pt x="7483" y="10326"/>
                      <a:pt x="6928" y="9632"/>
                      <a:pt x="6513" y="8762"/>
                    </a:cubicBezTo>
                    <a:cubicBezTo>
                      <a:pt x="6093" y="7896"/>
                      <a:pt x="5884" y="6940"/>
                      <a:pt x="5884" y="5903"/>
                    </a:cubicBezTo>
                    <a:cubicBezTo>
                      <a:pt x="5884" y="5097"/>
                      <a:pt x="6016" y="4331"/>
                      <a:pt x="6275" y="3608"/>
                    </a:cubicBezTo>
                    <a:cubicBezTo>
                      <a:pt x="6535" y="2885"/>
                      <a:pt x="6887" y="2260"/>
                      <a:pt x="7331" y="1733"/>
                    </a:cubicBezTo>
                    <a:cubicBezTo>
                      <a:pt x="7778" y="1203"/>
                      <a:pt x="8299" y="786"/>
                      <a:pt x="8894" y="472"/>
                    </a:cubicBezTo>
                    <a:cubicBezTo>
                      <a:pt x="9494" y="158"/>
                      <a:pt x="10125" y="3"/>
                      <a:pt x="10802" y="3"/>
                    </a:cubicBezTo>
                    <a:cubicBezTo>
                      <a:pt x="11476" y="3"/>
                      <a:pt x="12112" y="158"/>
                      <a:pt x="12710" y="472"/>
                    </a:cubicBezTo>
                    <a:cubicBezTo>
                      <a:pt x="13307" y="786"/>
                      <a:pt x="13826" y="1203"/>
                      <a:pt x="14272" y="1733"/>
                    </a:cubicBezTo>
                    <a:cubicBezTo>
                      <a:pt x="14716" y="2260"/>
                      <a:pt x="15067" y="2885"/>
                      <a:pt x="15328" y="3608"/>
                    </a:cubicBezTo>
                    <a:cubicBezTo>
                      <a:pt x="15590" y="4331"/>
                      <a:pt x="15719" y="5097"/>
                      <a:pt x="15719" y="5903"/>
                    </a:cubicBezTo>
                    <a:cubicBezTo>
                      <a:pt x="15719" y="6939"/>
                      <a:pt x="15513" y="7890"/>
                      <a:pt x="15100" y="8757"/>
                    </a:cubicBezTo>
                    <a:cubicBezTo>
                      <a:pt x="14685" y="9620"/>
                      <a:pt x="14128" y="10320"/>
                      <a:pt x="13432" y="10853"/>
                    </a:cubicBezTo>
                    <a:cubicBezTo>
                      <a:pt x="13936" y="10945"/>
                      <a:pt x="14452" y="11031"/>
                      <a:pt x="14978" y="11115"/>
                    </a:cubicBezTo>
                    <a:cubicBezTo>
                      <a:pt x="15504" y="11198"/>
                      <a:pt x="16005" y="11288"/>
                      <a:pt x="16478" y="11388"/>
                    </a:cubicBezTo>
                    <a:cubicBezTo>
                      <a:pt x="16653" y="11426"/>
                      <a:pt x="16826" y="11449"/>
                      <a:pt x="16994" y="11455"/>
                    </a:cubicBezTo>
                    <a:cubicBezTo>
                      <a:pt x="17162" y="11466"/>
                      <a:pt x="17323" y="11495"/>
                      <a:pt x="17467" y="11553"/>
                    </a:cubicBezTo>
                    <a:cubicBezTo>
                      <a:pt x="17603" y="11590"/>
                      <a:pt x="17731" y="11659"/>
                      <a:pt x="17851" y="11766"/>
                    </a:cubicBezTo>
                    <a:cubicBezTo>
                      <a:pt x="17966" y="11869"/>
                      <a:pt x="18074" y="11970"/>
                      <a:pt x="18165" y="12062"/>
                    </a:cubicBezTo>
                    <a:moveTo>
                      <a:pt x="20474" y="5419"/>
                    </a:moveTo>
                    <a:cubicBezTo>
                      <a:pt x="20757" y="5419"/>
                      <a:pt x="20973" y="5505"/>
                      <a:pt x="21124" y="5687"/>
                    </a:cubicBezTo>
                    <a:cubicBezTo>
                      <a:pt x="21271" y="5865"/>
                      <a:pt x="21381" y="6078"/>
                      <a:pt x="21448" y="6326"/>
                    </a:cubicBezTo>
                    <a:cubicBezTo>
                      <a:pt x="21520" y="6574"/>
                      <a:pt x="21561" y="6836"/>
                      <a:pt x="21576" y="7106"/>
                    </a:cubicBezTo>
                    <a:cubicBezTo>
                      <a:pt x="21592" y="7377"/>
                      <a:pt x="21599" y="7596"/>
                      <a:pt x="21599" y="7760"/>
                    </a:cubicBezTo>
                    <a:lnTo>
                      <a:pt x="21599" y="9856"/>
                    </a:lnTo>
                    <a:cubicBezTo>
                      <a:pt x="21508" y="9928"/>
                      <a:pt x="21422" y="10015"/>
                      <a:pt x="21340" y="10110"/>
                    </a:cubicBezTo>
                    <a:cubicBezTo>
                      <a:pt x="21261" y="10208"/>
                      <a:pt x="21158" y="10257"/>
                      <a:pt x="21036" y="10257"/>
                    </a:cubicBezTo>
                    <a:lnTo>
                      <a:pt x="17268" y="10257"/>
                    </a:lnTo>
                    <a:cubicBezTo>
                      <a:pt x="17131" y="10257"/>
                      <a:pt x="17023" y="10208"/>
                      <a:pt x="16953" y="10110"/>
                    </a:cubicBezTo>
                    <a:cubicBezTo>
                      <a:pt x="16879" y="10015"/>
                      <a:pt x="16790" y="9928"/>
                      <a:pt x="16682" y="9856"/>
                    </a:cubicBezTo>
                    <a:lnTo>
                      <a:pt x="16682" y="7760"/>
                    </a:lnTo>
                    <a:cubicBezTo>
                      <a:pt x="16682" y="7596"/>
                      <a:pt x="16692" y="7377"/>
                      <a:pt x="16706" y="7106"/>
                    </a:cubicBezTo>
                    <a:cubicBezTo>
                      <a:pt x="16720" y="6836"/>
                      <a:pt x="16766" y="6574"/>
                      <a:pt x="16836" y="6326"/>
                    </a:cubicBezTo>
                    <a:cubicBezTo>
                      <a:pt x="16912" y="6078"/>
                      <a:pt x="17023" y="5865"/>
                      <a:pt x="17183" y="5687"/>
                    </a:cubicBezTo>
                    <a:cubicBezTo>
                      <a:pt x="17337" y="5508"/>
                      <a:pt x="17556" y="5419"/>
                      <a:pt x="17829" y="5419"/>
                    </a:cubicBezTo>
                    <a:cubicBezTo>
                      <a:pt x="17488" y="5151"/>
                      <a:pt x="17210" y="4803"/>
                      <a:pt x="16999" y="4377"/>
                    </a:cubicBezTo>
                    <a:cubicBezTo>
                      <a:pt x="16788" y="3950"/>
                      <a:pt x="16682" y="3469"/>
                      <a:pt x="16682" y="2937"/>
                    </a:cubicBezTo>
                    <a:cubicBezTo>
                      <a:pt x="16682" y="2539"/>
                      <a:pt x="16744" y="2162"/>
                      <a:pt x="16872" y="1805"/>
                    </a:cubicBezTo>
                    <a:cubicBezTo>
                      <a:pt x="16999" y="1448"/>
                      <a:pt x="17174" y="1134"/>
                      <a:pt x="17400" y="861"/>
                    </a:cubicBezTo>
                    <a:cubicBezTo>
                      <a:pt x="17625" y="590"/>
                      <a:pt x="17889" y="380"/>
                      <a:pt x="18187" y="227"/>
                    </a:cubicBezTo>
                    <a:cubicBezTo>
                      <a:pt x="18487" y="77"/>
                      <a:pt x="18808" y="0"/>
                      <a:pt x="19152" y="0"/>
                    </a:cubicBezTo>
                    <a:cubicBezTo>
                      <a:pt x="19480" y="0"/>
                      <a:pt x="19795" y="77"/>
                      <a:pt x="20095" y="227"/>
                    </a:cubicBezTo>
                    <a:cubicBezTo>
                      <a:pt x="20395" y="380"/>
                      <a:pt x="20656" y="590"/>
                      <a:pt x="20882" y="861"/>
                    </a:cubicBezTo>
                    <a:cubicBezTo>
                      <a:pt x="21108" y="1134"/>
                      <a:pt x="21285" y="1448"/>
                      <a:pt x="21412" y="1805"/>
                    </a:cubicBezTo>
                    <a:cubicBezTo>
                      <a:pt x="21537" y="2162"/>
                      <a:pt x="21599" y="2539"/>
                      <a:pt x="21599" y="2937"/>
                    </a:cubicBezTo>
                    <a:cubicBezTo>
                      <a:pt x="21599" y="3458"/>
                      <a:pt x="21499" y="3939"/>
                      <a:pt x="21295" y="4371"/>
                    </a:cubicBezTo>
                    <a:cubicBezTo>
                      <a:pt x="21093" y="4800"/>
                      <a:pt x="20820" y="5151"/>
                      <a:pt x="20474" y="541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48155" tIns="48155" rIns="48155" bIns="48155" anchor="ctr"/>
              <a:lstStyle/>
              <a:p>
                <a:pPr marL="0" marR="0" lvl="0" indent="0" algn="l" defTabSz="45703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3603" b="0" i="0" u="none" strike="noStrike" kern="1200" cap="none" spc="0" normalizeH="0" baseline="0" noProof="0" dirty="0">
                  <a:ln>
                    <a:noFill/>
                  </a:ln>
                  <a:solidFill>
                    <a:srgbClr val="44CEB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  <a:sym typeface="+mn-lt"/>
                </a:endParaRPr>
              </a:p>
            </p:txBody>
          </p:sp>
        </p:grpSp>
        <p:sp>
          <p:nvSpPr>
            <p:cNvPr id="58" name="išľíďè">
              <a:extLst>
                <a:ext uri="{FF2B5EF4-FFF2-40B4-BE49-F238E27FC236}">
                  <a16:creationId xmlns:a16="http://schemas.microsoft.com/office/drawing/2014/main" id="{68098050-AEB5-4C11-8458-DB4AEF0DAC1F}"/>
                </a:ext>
              </a:extLst>
            </p:cNvPr>
            <p:cNvSpPr/>
            <p:nvPr/>
          </p:nvSpPr>
          <p:spPr bwMode="auto">
            <a:xfrm>
              <a:off x="7656270" y="4839180"/>
              <a:ext cx="3308997" cy="557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</a:rPr>
                <a:t>Client.py</a:t>
              </a:r>
            </a:p>
            <a:p>
              <a:pPr marL="0" marR="0" lvl="0" indent="0" algn="l" defTabSz="913765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dirty="0">
                  <a:solidFill>
                    <a:srgbClr val="E7E6E6">
                      <a:lumMod val="10000"/>
                    </a:srgbClr>
                  </a:solidFill>
                  <a:latin typeface="Noto Sans S Chinese Thin" panose="020B0200000000000000" pitchFamily="34" charset="-122"/>
                  <a:ea typeface="Noto Sans S Chinese Thin" panose="020B0200000000000000" pitchFamily="34" charset="-122"/>
                </a:rPr>
                <a:t>传输日期参数到网页后端并等待接受预测数据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endParaRPr>
            </a:p>
          </p:txBody>
        </p:sp>
        <p:sp>
          <p:nvSpPr>
            <p:cNvPr id="59" name="iSlíďè">
              <a:extLst>
                <a:ext uri="{FF2B5EF4-FFF2-40B4-BE49-F238E27FC236}">
                  <a16:creationId xmlns:a16="http://schemas.microsoft.com/office/drawing/2014/main" id="{73455521-A26D-4FD1-8BEE-1F72FDC950B5}"/>
                </a:ext>
              </a:extLst>
            </p:cNvPr>
            <p:cNvSpPr txBox="1"/>
            <p:nvPr/>
          </p:nvSpPr>
          <p:spPr bwMode="auto">
            <a:xfrm>
              <a:off x="7656270" y="4511809"/>
              <a:ext cx="2195830" cy="35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noProof="0" dirty="0">
                  <a:solidFill>
                    <a:srgbClr val="E7E6E6">
                      <a:lumMod val="10000"/>
                    </a:srgbClr>
                  </a:solidFill>
                  <a:latin typeface="Noto Sans S Chinese Thin" panose="020B0200000000000000" pitchFamily="34" charset="-122"/>
                  <a:ea typeface="Noto Sans S Chinese Thin" panose="020B0200000000000000" pitchFamily="34" charset="-122"/>
                </a:rPr>
                <a:t>网页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</a:rPr>
                <a:t>后端</a:t>
              </a:r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832443C3-6A83-4040-9B8A-73A7F1BAB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47" y="1342349"/>
            <a:ext cx="7255219" cy="3379143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AACB2C00-6705-44E5-8FDC-D923A481B8C2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数据传输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S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ocket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73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DA15E78-D38F-4F05-B753-120BEC770A22}"/>
              </a:ext>
            </a:extLst>
          </p:cNvPr>
          <p:cNvGrpSpPr/>
          <p:nvPr/>
        </p:nvGrpSpPr>
        <p:grpSpPr>
          <a:xfrm>
            <a:off x="-1" y="-654481"/>
            <a:ext cx="12551358" cy="8917385"/>
            <a:chOff x="-1" y="-654481"/>
            <a:chExt cx="12551358" cy="8917385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5C7AAAA-017E-488E-924D-2F04A4849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03944" y="-2703945"/>
              <a:ext cx="6858002" cy="12265891"/>
            </a:xfrm>
            <a:prstGeom prst="rect">
              <a:avLst/>
            </a:prstGeom>
          </p:spPr>
        </p:pic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0FC1CE7C-66E3-470E-96C8-D58495BDDFC6}"/>
                </a:ext>
              </a:extLst>
            </p:cNvPr>
            <p:cNvSpPr/>
            <p:nvPr/>
          </p:nvSpPr>
          <p:spPr>
            <a:xfrm>
              <a:off x="-1" y="70506"/>
              <a:ext cx="12143442" cy="678095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F1AF3C0-AAC5-4970-A935-305CB06CB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04543">
              <a:off x="92554" y="-654481"/>
              <a:ext cx="4591452" cy="459145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1A01D47-D485-48FD-9D8C-5CE116C0F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04543">
              <a:off x="7959905" y="3671452"/>
              <a:ext cx="4591452" cy="4591452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631B5AF-CBF7-4962-930A-75A17757DB93}"/>
              </a:ext>
            </a:extLst>
          </p:cNvPr>
          <p:cNvSpPr txBox="1"/>
          <p:nvPr/>
        </p:nvSpPr>
        <p:spPr>
          <a:xfrm>
            <a:off x="995366" y="21892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01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BC1827-8394-47D9-8859-D20FC5C839B7}"/>
              </a:ext>
            </a:extLst>
          </p:cNvPr>
          <p:cNvSpPr txBox="1"/>
          <p:nvPr/>
        </p:nvSpPr>
        <p:spPr>
          <a:xfrm>
            <a:off x="1883469" y="21897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小组分工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8206CA-F88B-40CB-B7F0-B56A5792ACAC}"/>
              </a:ext>
            </a:extLst>
          </p:cNvPr>
          <p:cNvSpPr txBox="1"/>
          <p:nvPr/>
        </p:nvSpPr>
        <p:spPr>
          <a:xfrm>
            <a:off x="995366" y="276734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02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22E75A-EBCB-4E2E-8DA0-B5A2C8D67DBF}"/>
              </a:ext>
            </a:extLst>
          </p:cNvPr>
          <p:cNvSpPr txBox="1"/>
          <p:nvPr/>
        </p:nvSpPr>
        <p:spPr>
          <a:xfrm>
            <a:off x="982235" y="3466959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03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6326051-8B79-4082-8065-E768B9B0829F}"/>
              </a:ext>
            </a:extLst>
          </p:cNvPr>
          <p:cNvSpPr txBox="1"/>
          <p:nvPr/>
        </p:nvSpPr>
        <p:spPr>
          <a:xfrm>
            <a:off x="1883469" y="3462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Noto Sans S Chinese Thin" panose="020B0200000000000000" pitchFamily="34" charset="-122"/>
                <a:sym typeface="+mn-ea"/>
              </a:rPr>
              <a:t>算法后端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F599FA2-89FF-417B-B150-B66377A96FC9}"/>
              </a:ext>
            </a:extLst>
          </p:cNvPr>
          <p:cNvSpPr txBox="1"/>
          <p:nvPr/>
        </p:nvSpPr>
        <p:spPr>
          <a:xfrm>
            <a:off x="977423" y="416738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04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FAC5E06-8860-452E-A2BB-C4D3BF7AD587}"/>
              </a:ext>
            </a:extLst>
          </p:cNvPr>
          <p:cNvSpPr txBox="1"/>
          <p:nvPr/>
        </p:nvSpPr>
        <p:spPr>
          <a:xfrm>
            <a:off x="1916115" y="4185625"/>
            <a:ext cx="186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Noto Sans S Chinese Thin" panose="020B0200000000000000" pitchFamily="34" charset="-122"/>
                <a:sym typeface="+mn-ea"/>
              </a:rPr>
              <a:t>数据传输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C9483E-A711-4F4A-B81B-EFF9A2B6F45B}"/>
              </a:ext>
            </a:extLst>
          </p:cNvPr>
          <p:cNvSpPr txBox="1"/>
          <p:nvPr/>
        </p:nvSpPr>
        <p:spPr>
          <a:xfrm>
            <a:off x="1916115" y="3148199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牛亚翔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8BDBD86-D72E-4518-8F01-CDFC68445F8F}"/>
              </a:ext>
            </a:extLst>
          </p:cNvPr>
          <p:cNvSpPr txBox="1"/>
          <p:nvPr/>
        </p:nvSpPr>
        <p:spPr>
          <a:xfrm>
            <a:off x="1942352" y="3846174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游瑞丰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E03DBEA-1118-479E-A2DB-BB9487B4C269}"/>
              </a:ext>
            </a:extLst>
          </p:cNvPr>
          <p:cNvSpPr txBox="1"/>
          <p:nvPr/>
        </p:nvSpPr>
        <p:spPr>
          <a:xfrm>
            <a:off x="1925010" y="4571667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张颖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378AFB0-45B5-4B85-B9C9-FBA3552DE4C0}"/>
              </a:ext>
            </a:extLst>
          </p:cNvPr>
          <p:cNvSpPr txBox="1"/>
          <p:nvPr/>
        </p:nvSpPr>
        <p:spPr>
          <a:xfrm>
            <a:off x="5457636" y="1958384"/>
            <a:ext cx="4270024" cy="12003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Minion Pro SmBd" panose="02040603060306020203" pitchFamily="18" charset="0"/>
                <a:ea typeface="微软雅黑" panose="020B0503020204020204" pitchFamily="34" charset="-122"/>
              </a:rPr>
              <a:t>CONTENTS</a:t>
            </a: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Minion Pro SmBd" panose="02040603060306020203" pitchFamily="18" charset="0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6918400-5BD8-43AE-B6EE-A35ACBA0D05B}"/>
              </a:ext>
            </a:extLst>
          </p:cNvPr>
          <p:cNvSpPr txBox="1"/>
          <p:nvPr/>
        </p:nvSpPr>
        <p:spPr>
          <a:xfrm>
            <a:off x="1883469" y="27202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网页后端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7466787-86D6-4F6D-9D9F-088B927F4074}"/>
              </a:ext>
            </a:extLst>
          </p:cNvPr>
          <p:cNvSpPr txBox="1"/>
          <p:nvPr/>
        </p:nvSpPr>
        <p:spPr>
          <a:xfrm>
            <a:off x="977423" y="4866044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05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74ED3BD-9B06-4B8F-88A6-FDA759B0A668}"/>
              </a:ext>
            </a:extLst>
          </p:cNvPr>
          <p:cNvSpPr txBox="1"/>
          <p:nvPr/>
        </p:nvSpPr>
        <p:spPr>
          <a:xfrm>
            <a:off x="977423" y="550150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06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165EDF8-97B2-4B93-8EA2-1EAA2C6ABB00}"/>
              </a:ext>
            </a:extLst>
          </p:cNvPr>
          <p:cNvSpPr txBox="1"/>
          <p:nvPr/>
        </p:nvSpPr>
        <p:spPr>
          <a:xfrm>
            <a:off x="1898383" y="4855035"/>
            <a:ext cx="186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Noto Sans S Chinese Thin" panose="020B0200000000000000" pitchFamily="34" charset="-122"/>
                <a:sym typeface="+mn-ea"/>
              </a:rPr>
              <a:t>网页前端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D0EC525-23F5-4787-9CF9-4C3A21534ECD}"/>
              </a:ext>
            </a:extLst>
          </p:cNvPr>
          <p:cNvSpPr txBox="1"/>
          <p:nvPr/>
        </p:nvSpPr>
        <p:spPr>
          <a:xfrm>
            <a:off x="1925010" y="5563582"/>
            <a:ext cx="186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Noto Sans S Chinese Thin" panose="020B0200000000000000" pitchFamily="34" charset="-122"/>
                <a:sym typeface="+mn-ea"/>
              </a:rPr>
              <a:t>网页前端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E2CD4D6-C4DA-4886-BACA-5A1EB1EF5CF5}"/>
              </a:ext>
            </a:extLst>
          </p:cNvPr>
          <p:cNvSpPr txBox="1"/>
          <p:nvPr/>
        </p:nvSpPr>
        <p:spPr>
          <a:xfrm>
            <a:off x="1925010" y="5215593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汤鸿博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8E49860-63AA-48D3-9FCC-BEFE28A9DCEB}"/>
              </a:ext>
            </a:extLst>
          </p:cNvPr>
          <p:cNvSpPr txBox="1"/>
          <p:nvPr/>
        </p:nvSpPr>
        <p:spPr>
          <a:xfrm>
            <a:off x="1942352" y="5932914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刘迦南</a:t>
            </a:r>
          </a:p>
        </p:txBody>
      </p:sp>
    </p:spTree>
    <p:extLst>
      <p:ext uri="{BB962C8B-B14F-4D97-AF65-F5344CB8AC3E}">
        <p14:creationId xmlns:p14="http://schemas.microsoft.com/office/powerpoint/2010/main" val="92649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C63C2010-5BBB-4056-92C7-F9F07A8E774F}"/>
              </a:ext>
            </a:extLst>
          </p:cNvPr>
          <p:cNvSpPr/>
          <p:nvPr/>
        </p:nvSpPr>
        <p:spPr>
          <a:xfrm>
            <a:off x="6348516" y="1148683"/>
            <a:ext cx="4974657" cy="498947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060865-519F-4826-9BCA-34C868B54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353" y="462823"/>
            <a:ext cx="3256327" cy="6858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9FCE2AD-D125-471A-A6FB-F00775D34E71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数据传输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Socket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6B2B6F-9497-4067-AD35-4CD91975CBAF}"/>
              </a:ext>
            </a:extLst>
          </p:cNvPr>
          <p:cNvSpPr/>
          <p:nvPr/>
        </p:nvSpPr>
        <p:spPr>
          <a:xfrm>
            <a:off x="1121342" y="1148682"/>
            <a:ext cx="4974657" cy="498947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814EC271-83AD-4C33-B6E1-E9719AAC5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" r="3127" b="12593"/>
          <a:stretch/>
        </p:blipFill>
        <p:spPr bwMode="auto">
          <a:xfrm>
            <a:off x="6385077" y="1273888"/>
            <a:ext cx="4899184" cy="454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1">
            <a:extLst>
              <a:ext uri="{FF2B5EF4-FFF2-40B4-BE49-F238E27FC236}">
                <a16:creationId xmlns:a16="http://schemas.microsoft.com/office/drawing/2014/main" id="{83EF5244-ADD6-4472-94E9-9E21DF452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42" y="1180253"/>
            <a:ext cx="4322456" cy="492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121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261838" y="4465920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kern="0" spc="600" noProof="0" dirty="0">
                <a:solidFill>
                  <a:srgbClr val="E7E6E6">
                    <a:lumMod val="10000"/>
                  </a:srgb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网页前端</a:t>
            </a:r>
            <a:endParaRPr kumimoji="1" lang="zh-CN" altLang="en-US" sz="3200" b="1" i="0" u="none" strike="noStrike" kern="0" cap="none" spc="60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79755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78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pitchFamily="2" charset="-122"/>
                <a:cs typeface="+mn-cs"/>
              </a:rPr>
              <a:t>05</a:t>
            </a:r>
            <a:endParaRPr kumimoji="0" lang="zh-CN" altLang="en-US" sz="578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5050695"/>
            <a:ext cx="498514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汤鸿博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7" y="1054827"/>
            <a:ext cx="5557007" cy="995691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+mn-lt"/>
              </a:rPr>
              <a:t>POST</a:t>
            </a:r>
            <a:endParaRPr lang="zh-CN" altLang="en-US" sz="3200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ED8555-A912-48FC-B0A8-EA63CD1E5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Form</a:t>
            </a:r>
            <a:r>
              <a:rPr lang="zh-CN" altLang="en-US" dirty="0"/>
              <a:t>表单提交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BBB105-1297-4F41-A987-44BA38AD20A2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对接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connection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2051" name="图片 1">
            <a:extLst>
              <a:ext uri="{FF2B5EF4-FFF2-40B4-BE49-F238E27FC236}">
                <a16:creationId xmlns:a16="http://schemas.microsoft.com/office/drawing/2014/main" id="{03330415-6AA8-4FFE-9E08-37FFA445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33" y="2327627"/>
            <a:ext cx="6067038" cy="334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D8CF1FFE-D625-4902-8FB8-C94AD24B75E2}"/>
              </a:ext>
            </a:extLst>
          </p:cNvPr>
          <p:cNvSpPr txBox="1">
            <a:spLocks/>
          </p:cNvSpPr>
          <p:nvPr/>
        </p:nvSpPr>
        <p:spPr>
          <a:xfrm>
            <a:off x="5521354" y="1074752"/>
            <a:ext cx="5557007" cy="995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 Light" panose="02010600030101010101" pitchFamily="2" charset="-122"/>
                <a:cs typeface="+mj-cs"/>
              </a:rPr>
              <a:t>GET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 Light" panose="02010600030101010101" pitchFamily="2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AA29C9-8B70-4855-9C95-2FA813F94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413" y="3119622"/>
            <a:ext cx="4383875" cy="6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90" y="724623"/>
            <a:ext cx="10515600" cy="1259840"/>
          </a:xfrm>
        </p:spPr>
        <p:txBody>
          <a:bodyPr/>
          <a:lstStyle/>
          <a:p>
            <a:pPr algn="ctr"/>
            <a:r>
              <a:rPr lang="zh-CN" altLang="en-US" dirty="0"/>
              <a:t>登录界面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ED8555-A912-48FC-B0A8-EA63CD1E5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920" y="2529839"/>
            <a:ext cx="8834120" cy="3271521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 levels</a:t>
            </a:r>
          </a:p>
          <a:p>
            <a:r>
              <a:rPr lang="en-US" altLang="zh-CN" sz="3200" dirty="0"/>
              <a:t>Picture number</a:t>
            </a:r>
          </a:p>
          <a:p>
            <a:r>
              <a:rPr lang="en-US" altLang="zh-CN" sz="3200" dirty="0"/>
              <a:t>Picture type</a:t>
            </a:r>
          </a:p>
          <a:p>
            <a:r>
              <a:rPr lang="en-US" altLang="zh-CN" sz="3200" dirty="0"/>
              <a:t>Total time</a:t>
            </a:r>
            <a:endParaRPr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2E09B6-6E85-409B-AEFE-0DB1C9BB7F26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界面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46D2FA-9DDA-4AE8-9026-B638A398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16" y="1778466"/>
            <a:ext cx="9721264" cy="454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6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10515600" cy="995691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+mn-lt"/>
              </a:rPr>
              <a:t>隐藏</a:t>
            </a:r>
            <a:r>
              <a:rPr lang="en-US" altLang="zh-CN" sz="3200" dirty="0">
                <a:latin typeface="+mn-lt"/>
              </a:rPr>
              <a:t>/</a:t>
            </a:r>
            <a:r>
              <a:rPr lang="zh-CN" altLang="en-US" sz="3200" dirty="0">
                <a:latin typeface="+mn-lt"/>
              </a:rPr>
              <a:t>显示密码</a:t>
            </a:r>
          </a:p>
        </p:txBody>
      </p:sp>
      <p:pic>
        <p:nvPicPr>
          <p:cNvPr id="1027" name="图片 1">
            <a:extLst>
              <a:ext uri="{FF2B5EF4-FFF2-40B4-BE49-F238E27FC236}">
                <a16:creationId xmlns:a16="http://schemas.microsoft.com/office/drawing/2014/main" id="{2416CE23-CF2D-4723-AACE-FD6B2099A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147" y="2080470"/>
            <a:ext cx="5418080" cy="3508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7C8533-D189-4930-97DE-8D997B0A9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174" y="4002949"/>
            <a:ext cx="3222798" cy="1051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D494A5-0157-40C9-BAD7-8DD340BB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174" y="2501338"/>
            <a:ext cx="3222798" cy="10962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9A938F8-28DC-491B-BF38-82E7396D4E65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界面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7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465"/>
            <a:ext cx="10515600" cy="1087120"/>
          </a:xfrm>
        </p:spPr>
        <p:txBody>
          <a:bodyPr/>
          <a:lstStyle/>
          <a:p>
            <a:pPr algn="ctr"/>
            <a:r>
              <a:rPr lang="zh-CN" altLang="en-US" dirty="0"/>
              <a:t>注册界面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ED8555-A912-48FC-B0A8-EA63CD1E5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880" y="2291078"/>
            <a:ext cx="9555480" cy="3921443"/>
          </a:xfrm>
        </p:spPr>
        <p:txBody>
          <a:bodyPr>
            <a:normAutofit/>
          </a:bodyPr>
          <a:lstStyle/>
          <a:p>
            <a:endParaRPr lang="en-US" altLang="zh-CN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1728E1-D24D-41C2-BE4A-98C1200C7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89" y="1751598"/>
            <a:ext cx="9750371" cy="45820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8D63309-A22F-41F5-BA9C-C6837F68369D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界面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0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1017270"/>
          </a:xfrm>
        </p:spPr>
        <p:txBody>
          <a:bodyPr/>
          <a:lstStyle/>
          <a:p>
            <a:pPr algn="ctr"/>
            <a:r>
              <a:rPr lang="zh-CN" altLang="en-US" dirty="0"/>
              <a:t>预测界面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395CF9B9-4DDE-4BC4-B5C3-C467A8E95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73"/>
          <a:stretch/>
        </p:blipFill>
        <p:spPr>
          <a:xfrm>
            <a:off x="824629" y="1803632"/>
            <a:ext cx="7195840" cy="4379053"/>
          </a:xfr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07CDB20-0143-4D0A-B725-53E2215D02ED}"/>
              </a:ext>
            </a:extLst>
          </p:cNvPr>
          <p:cNvSpPr txBox="1"/>
          <p:nvPr/>
        </p:nvSpPr>
        <p:spPr>
          <a:xfrm>
            <a:off x="8087581" y="4111353"/>
            <a:ext cx="3392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管理员：查询、图表、管理员按钮（跳转管理员界面）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VIP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用户：查询、图表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普通用户：图表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6F52B41-B11D-436B-9DB6-813DAD49E0C6}"/>
              </a:ext>
            </a:extLst>
          </p:cNvPr>
          <p:cNvSpPr txBox="1"/>
          <p:nvPr/>
        </p:nvSpPr>
        <p:spPr>
          <a:xfrm>
            <a:off x="8456103" y="2418429"/>
            <a:ext cx="1921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Body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查询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天气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接口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图表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82C534-378C-4B98-BA26-C3BF7AA6E96C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界面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1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518B4-386C-48AE-8F7F-2693C378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842" y="1241572"/>
            <a:ext cx="10167457" cy="709148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 err="1">
                <a:latin typeface="+mn-ea"/>
                <a:ea typeface="+mn-ea"/>
              </a:rPr>
              <a:t>ECharts</a:t>
            </a:r>
            <a:endParaRPr lang="zh-CN" altLang="en-US" sz="4000" dirty="0">
              <a:latin typeface="+mn-ea"/>
              <a:ea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0781BE8-773E-438E-AA58-6B20B5000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8397"/>
            <a:ext cx="5570703" cy="3147333"/>
          </a:xfrm>
          <a:prstGeom prst="rect">
            <a:avLst/>
          </a:prstGeo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363CAFCF-E937-473B-93E2-CD314DA39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00840" y="2265028"/>
            <a:ext cx="3632447" cy="5261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526C3BC-9BD4-4B7A-B26C-AE72430E6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840" y="2869539"/>
            <a:ext cx="3130679" cy="314733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859B598-AA0A-4E47-828D-EB77BC026276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界面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83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9DC23-3446-4D77-B481-184A52061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748662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管理员界面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4DF3AD3-DDFB-461A-AA21-7C01B6D20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499" y="1825625"/>
            <a:ext cx="7487002" cy="4351338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C8D0B10-757E-472E-9E81-8E7C593C24F6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界面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95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B86576-04D9-4CAB-BA37-7EDFE8A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137" y="1544043"/>
            <a:ext cx="10019950" cy="53300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  <a:ea typeface="+mn-ea"/>
              </a:rPr>
              <a:t>Table</a:t>
            </a:r>
            <a:r>
              <a:rPr lang="zh-CN" altLang="en-US" sz="2400" dirty="0">
                <a:latin typeface="+mn-ea"/>
                <a:ea typeface="+mn-ea"/>
              </a:rPr>
              <a:t>表格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7FEA8C6-BF15-40C8-AA5D-C3D262836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126" y="2391330"/>
            <a:ext cx="9877602" cy="30866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2F8E546-8333-4CEC-9032-B44553520FB5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界面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1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292952" y="4506153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zh-CN" altLang="en-US" sz="3200" b="1" kern="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小组分工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864339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5781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578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5167436"/>
            <a:ext cx="4985146" cy="309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1" spc="394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小组具体分工</a:t>
            </a:r>
            <a:endParaRPr lang="zh-CN" altLang="en-US" sz="105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9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344135" y="4481415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0" cap="none" spc="60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网页前端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82961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78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pitchFamily="2" charset="-122"/>
                <a:cs typeface="+mn-cs"/>
              </a:rPr>
              <a:t>06</a:t>
            </a:r>
            <a:endParaRPr kumimoji="0" lang="zh-CN" altLang="en-US" sz="578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5050695"/>
            <a:ext cx="498514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noProof="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刘迦南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9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E5C7AAAA-017E-488E-924D-2F04A4849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-1" y="115178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1AF3C0-AAC5-4970-A935-305CB06CB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1A01D47-D485-48FD-9D8C-5CE116C0F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7959905" y="3671452"/>
            <a:ext cx="4591452" cy="45914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631B5AF-CBF7-4962-930A-75A17757DB93}"/>
              </a:ext>
            </a:extLst>
          </p:cNvPr>
          <p:cNvSpPr txBox="1"/>
          <p:nvPr/>
        </p:nvSpPr>
        <p:spPr>
          <a:xfrm>
            <a:off x="885091" y="4007365"/>
            <a:ext cx="518091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6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01</a:t>
            </a:r>
            <a:endParaRPr kumimoji="0" lang="zh-CN" altLang="en-US" sz="2365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BC1827-8394-47D9-8859-D20FC5C839B7}"/>
              </a:ext>
            </a:extLst>
          </p:cNvPr>
          <p:cNvSpPr txBox="1"/>
          <p:nvPr/>
        </p:nvSpPr>
        <p:spPr>
          <a:xfrm>
            <a:off x="1755087" y="3941742"/>
            <a:ext cx="1435008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39" b="1" i="0" u="none" strike="noStrike" kern="0" cap="none" spc="6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核心任务</a:t>
            </a:r>
          </a:p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39" b="1" i="0" u="none" strike="noStrike" kern="0" cap="none" spc="6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8206CA-F88B-40CB-B7F0-B56A5792ACAC}"/>
              </a:ext>
            </a:extLst>
          </p:cNvPr>
          <p:cNvSpPr txBox="1"/>
          <p:nvPr/>
        </p:nvSpPr>
        <p:spPr>
          <a:xfrm>
            <a:off x="885462" y="4917109"/>
            <a:ext cx="518091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6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02</a:t>
            </a:r>
            <a:endParaRPr kumimoji="0" lang="zh-CN" altLang="en-US" sz="2365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4B4071-0AC0-4E95-A747-68F6F4B18266}"/>
              </a:ext>
            </a:extLst>
          </p:cNvPr>
          <p:cNvSpPr txBox="1"/>
          <p:nvPr/>
        </p:nvSpPr>
        <p:spPr>
          <a:xfrm>
            <a:off x="1755087" y="4969182"/>
            <a:ext cx="1435008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39" b="1" i="0" u="none" strike="noStrike" kern="0" cap="none" spc="6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页面展示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2533616-D87E-4A38-A6F3-E92AE2BC654D}"/>
              </a:ext>
            </a:extLst>
          </p:cNvPr>
          <p:cNvSpPr txBox="1"/>
          <p:nvPr/>
        </p:nvSpPr>
        <p:spPr>
          <a:xfrm>
            <a:off x="1773194" y="4491144"/>
            <a:ext cx="3020855" cy="49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14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Core mission</a:t>
            </a:r>
            <a:endParaRPr kumimoji="0" lang="zh-CN" altLang="en-US" sz="1314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14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C9483E-A711-4F4A-B81B-EFF9A2B6F45B}"/>
              </a:ext>
            </a:extLst>
          </p:cNvPr>
          <p:cNvSpPr txBox="1"/>
          <p:nvPr/>
        </p:nvSpPr>
        <p:spPr>
          <a:xfrm>
            <a:off x="1755087" y="5416761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14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Page display</a:t>
            </a:r>
            <a:endParaRPr kumimoji="0" lang="zh-CN" altLang="en-US" sz="1314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378AFB0-45B5-4B85-B9C9-FBA3552DE4C0}"/>
              </a:ext>
            </a:extLst>
          </p:cNvPr>
          <p:cNvSpPr txBox="1"/>
          <p:nvPr/>
        </p:nvSpPr>
        <p:spPr>
          <a:xfrm>
            <a:off x="5457635" y="1958384"/>
            <a:ext cx="4406211" cy="12003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nion Pro SmBd" panose="02040603060306020203" pitchFamily="18" charset="0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nion Pro SmBd" panose="02040603060306020203" pitchFamily="18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78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ED8555-A912-48FC-B0A8-EA63CD1E5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920" y="2529839"/>
            <a:ext cx="8834120" cy="3271521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通过学习</a:t>
            </a:r>
            <a:r>
              <a:rPr lang="en-US" altLang="zh-CN" sz="3200" dirty="0"/>
              <a:t>html</a:t>
            </a:r>
            <a:r>
              <a:rPr lang="zh-CN" altLang="en-US" sz="3200" dirty="0"/>
              <a:t>布局等知识，完成数据展示页面，天气预测页面以及角色管理页面的设计</a:t>
            </a:r>
            <a:endParaRPr lang="en-US" altLang="zh-CN" sz="3200" dirty="0"/>
          </a:p>
          <a:p>
            <a:r>
              <a:rPr lang="zh-CN" altLang="en-US" sz="3200" dirty="0"/>
              <a:t>为用户提供修改密码，注销账号等功能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4B3FAD-0208-4A06-82F5-1B65396B528B}"/>
              </a:ext>
            </a:extLst>
          </p:cNvPr>
          <p:cNvSpPr txBox="1"/>
          <p:nvPr/>
        </p:nvSpPr>
        <p:spPr>
          <a:xfrm>
            <a:off x="4544437" y="400516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核心任务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Core mission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80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10515600" cy="995691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/>
              <a:t>展示部分功能代码（密码修改）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682B93E-3F69-4655-9B8B-C7843E8FF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2974" y="1825625"/>
            <a:ext cx="6366051" cy="4351338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24AC4FF-18D6-4A3E-A1DE-734E95122E8B}"/>
              </a:ext>
            </a:extLst>
          </p:cNvPr>
          <p:cNvSpPr txBox="1"/>
          <p:nvPr/>
        </p:nvSpPr>
        <p:spPr>
          <a:xfrm>
            <a:off x="4544437" y="400516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核心任务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Core mission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23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101727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/>
              <a:t>展示部分功能代码（注销账号）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CCEC41-B16A-493D-B98C-884A7DD62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74" y="1825625"/>
            <a:ext cx="6366051" cy="43513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32DA6D-D2E1-40E6-B8B3-BE32E805C97E}"/>
              </a:ext>
            </a:extLst>
          </p:cNvPr>
          <p:cNvSpPr txBox="1"/>
          <p:nvPr/>
        </p:nvSpPr>
        <p:spPr>
          <a:xfrm>
            <a:off x="4544437" y="400516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核心任务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Core mission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73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A6100-9822-4CD9-A564-8E1DF073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704" y="1864536"/>
            <a:ext cx="5348591" cy="4351338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完成天气预测界面的初布局</a:t>
            </a:r>
            <a:endParaRPr lang="en-US" altLang="zh-CN" dirty="0"/>
          </a:p>
          <a:p>
            <a:r>
              <a:rPr lang="zh-CN" altLang="en-US" dirty="0"/>
              <a:t>设计统一背景与主题的页面</a:t>
            </a:r>
            <a:endParaRPr lang="en-US" altLang="zh-CN" dirty="0"/>
          </a:p>
          <a:p>
            <a:r>
              <a:rPr lang="zh-CN" altLang="en-US" dirty="0"/>
              <a:t>优化设计页面的布局与排版</a:t>
            </a:r>
            <a:endParaRPr lang="en-US" altLang="zh-CN" dirty="0"/>
          </a:p>
          <a:p>
            <a:r>
              <a:rPr lang="zh-CN" altLang="en-US" dirty="0"/>
              <a:t>交付角色管理界面的最终稿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A5761B-2823-40A3-B607-FD61AAFA7ECE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页面展示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Page display</a:t>
            </a:r>
          </a:p>
        </p:txBody>
      </p:sp>
    </p:spTree>
    <p:extLst>
      <p:ext uri="{BB962C8B-B14F-4D97-AF65-F5344CB8AC3E}">
        <p14:creationId xmlns:p14="http://schemas.microsoft.com/office/powerpoint/2010/main" val="64475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8A9833F-1AD3-46E4-A7FE-494F34BD6D2D}"/>
              </a:ext>
            </a:extLst>
          </p:cNvPr>
          <p:cNvSpPr txBox="1">
            <a:spLocks/>
          </p:cNvSpPr>
          <p:nvPr/>
        </p:nvSpPr>
        <p:spPr>
          <a:xfrm>
            <a:off x="838200" y="924560"/>
            <a:ext cx="10515600" cy="102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j-cs"/>
              </a:rPr>
              <a:t>网页截图（参与部分设计）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86F50F-2204-4916-9B65-71D92E157DEF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页面展示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Page display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5E27D4C-BECA-4FFD-BB27-3F2D5269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37" y="2265851"/>
            <a:ext cx="6441440" cy="30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3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8A9833F-1AD3-46E4-A7FE-494F34BD6D2D}"/>
              </a:ext>
            </a:extLst>
          </p:cNvPr>
          <p:cNvSpPr txBox="1">
            <a:spLocks/>
          </p:cNvSpPr>
          <p:nvPr/>
        </p:nvSpPr>
        <p:spPr>
          <a:xfrm>
            <a:off x="838200" y="924560"/>
            <a:ext cx="10515600" cy="102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j-cs"/>
              </a:rPr>
              <a:t>网页截图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86F50F-2204-4916-9B65-71D92E157DEF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页面展示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Page display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5CC978-706A-4AEA-A3B4-6624DEE2C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537" y="2265852"/>
            <a:ext cx="6441440" cy="30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8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8A9833F-1AD3-46E4-A7FE-494F34BD6D2D}"/>
              </a:ext>
            </a:extLst>
          </p:cNvPr>
          <p:cNvSpPr txBox="1">
            <a:spLocks/>
          </p:cNvSpPr>
          <p:nvPr/>
        </p:nvSpPr>
        <p:spPr>
          <a:xfrm>
            <a:off x="838200" y="924560"/>
            <a:ext cx="10515600" cy="102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j-cs"/>
              </a:rPr>
              <a:t>网页截图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86F50F-2204-4916-9B65-71D92E157DEF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页面展示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Page display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A3E7F1-B543-4D7A-813E-198300B66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2988573"/>
            <a:ext cx="8636000" cy="11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2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A6100-9822-4CD9-A564-8E1DF0739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最终完成网页设计</a:t>
            </a:r>
            <a:endParaRPr lang="en-US" altLang="zh-CN" dirty="0"/>
          </a:p>
          <a:p>
            <a:r>
              <a:rPr lang="zh-CN" altLang="en-US" dirty="0"/>
              <a:t>辅助实现数据可视化， 界面显示，与后端对接 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A5761B-2823-40A3-B607-FD61AAFA7ECE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页面展示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Page display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E95FD3-F0BC-4D3D-9FD3-66C563AC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45" y="3391694"/>
            <a:ext cx="75247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C745C-8264-C04C-8372-ADFF770D5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/>
              <a:t>模型设计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4DD6E4-D706-4722-82A0-EBD0F67AE9C0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7B5899-3390-431D-B128-DA38E90D9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833" y="1690688"/>
            <a:ext cx="8692334" cy="450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11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186AD8-7E6B-4962-9ED2-64EBBE17B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FF2E4A98-53F0-47F1-ADD7-AA17F93DAA6E}"/>
              </a:ext>
            </a:extLst>
          </p:cNvPr>
          <p:cNvSpPr txBox="1"/>
          <p:nvPr/>
        </p:nvSpPr>
        <p:spPr>
          <a:xfrm>
            <a:off x="1234693" y="3336986"/>
            <a:ext cx="44766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+mn-lt"/>
              </a:rPr>
              <a:t>Thank You for Watching!</a:t>
            </a:r>
            <a:endParaRPr lang="zh-CN" altLang="en-US" sz="5400" dirty="0">
              <a:solidFill>
                <a:schemeClr val="bg2">
                  <a:lumMod val="10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1AF3C0-AAC5-4970-A935-305CB06CB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C745C-8264-C04C-8372-ADFF770D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844" y="1130396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600" dirty="0"/>
              <a:t>小组分工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F0E31-9790-9F40-881B-4FA620E93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713" y="2571378"/>
            <a:ext cx="4289088" cy="2863106"/>
          </a:xfrm>
        </p:spPr>
        <p:txBody>
          <a:bodyPr/>
          <a:lstStyle/>
          <a:p>
            <a:r>
              <a:rPr kumimoji="1" lang="zh-CN" altLang="en-US" dirty="0"/>
              <a:t>牛亚翔：网页后端</a:t>
            </a:r>
            <a:endParaRPr kumimoji="1" lang="en-US" altLang="zh-CN" dirty="0"/>
          </a:p>
          <a:p>
            <a:r>
              <a:rPr kumimoji="1" lang="zh-CN" altLang="en-US" dirty="0"/>
              <a:t>游瑞丰：算法后端</a:t>
            </a:r>
          </a:p>
          <a:p>
            <a:r>
              <a:rPr kumimoji="1" lang="zh-CN" altLang="en-US" dirty="0"/>
              <a:t>张　颖：</a:t>
            </a:r>
            <a:r>
              <a:rPr kumimoji="1" lang="en-US" altLang="zh-CN" dirty="0"/>
              <a:t>socket</a:t>
            </a:r>
            <a:r>
              <a:rPr kumimoji="1" lang="zh-CN" altLang="en-US" dirty="0"/>
              <a:t>数据传输</a:t>
            </a:r>
          </a:p>
          <a:p>
            <a:r>
              <a:rPr kumimoji="1" lang="zh-CN" altLang="en-US" dirty="0"/>
              <a:t>汤鸿博：网页前端</a:t>
            </a:r>
          </a:p>
          <a:p>
            <a:r>
              <a:rPr kumimoji="1" lang="zh-CN" altLang="en-US" dirty="0"/>
              <a:t>刘迦南：网页前端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E6DA6E-4088-4DE5-918F-FF487CD703BE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070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F3FEAFA-E0F4-4B52-8DF1-2CF167517453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A46D25D-E3F5-40C9-9418-7FCB81DA0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4562" y="1721795"/>
            <a:ext cx="5443239" cy="4005808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多个城市的数据收集</a:t>
            </a:r>
            <a:endParaRPr kumimoji="1" lang="en-US" altLang="zh-CN" sz="2000" dirty="0"/>
          </a:p>
          <a:p>
            <a:r>
              <a:rPr kumimoji="1" lang="zh-CN" altLang="en-US" sz="2000" dirty="0"/>
              <a:t>数据清洗</a:t>
            </a:r>
            <a:endParaRPr kumimoji="1" lang="en-US" altLang="zh-CN" sz="2000" dirty="0"/>
          </a:p>
          <a:p>
            <a:r>
              <a:rPr kumimoji="1" lang="zh-CN" altLang="en-US" sz="2000" dirty="0"/>
              <a:t>任意日期的七天预测</a:t>
            </a:r>
            <a:endParaRPr kumimoji="1" lang="en-US" altLang="zh-CN" sz="2000" dirty="0"/>
          </a:p>
          <a:p>
            <a:r>
              <a:rPr kumimoji="1" lang="en-US" altLang="zh-CN" sz="2000" dirty="0"/>
              <a:t>Socket</a:t>
            </a:r>
            <a:r>
              <a:rPr kumimoji="1" lang="zh-CN" altLang="en-US" sz="2000" dirty="0"/>
              <a:t>数据传输</a:t>
            </a:r>
            <a:endParaRPr kumimoji="1" lang="en-US" altLang="zh-CN" sz="2000" dirty="0"/>
          </a:p>
          <a:p>
            <a:r>
              <a:rPr kumimoji="1" lang="en-US" altLang="zh-CN" sz="2000" dirty="0"/>
              <a:t>Flask</a:t>
            </a:r>
            <a:r>
              <a:rPr kumimoji="1" lang="zh-CN" altLang="en-US" sz="2000" dirty="0"/>
              <a:t>路由搭建</a:t>
            </a:r>
            <a:endParaRPr kumimoji="1" lang="en-US" altLang="zh-CN" sz="2000" dirty="0"/>
          </a:p>
          <a:p>
            <a:r>
              <a:rPr kumimoji="1" lang="zh-CN" altLang="en-US" sz="2000" dirty="0"/>
              <a:t>用户登录注册</a:t>
            </a:r>
            <a:endParaRPr kumimoji="1" lang="en-US" altLang="zh-CN" sz="2000" dirty="0"/>
          </a:p>
          <a:p>
            <a:r>
              <a:rPr kumimoji="1" lang="zh-CN" altLang="en-US" sz="2000" dirty="0"/>
              <a:t>数据展示</a:t>
            </a:r>
            <a:endParaRPr kumimoji="1" lang="en-US" altLang="zh-CN" sz="2000" dirty="0"/>
          </a:p>
          <a:p>
            <a:r>
              <a:rPr kumimoji="1" lang="zh-CN" altLang="en-US" sz="2000" dirty="0"/>
              <a:t>用户管理</a:t>
            </a:r>
            <a:endParaRPr kumimoji="1" lang="en-US" altLang="zh-CN" sz="2000" dirty="0"/>
          </a:p>
          <a:p>
            <a:r>
              <a:rPr kumimoji="1" lang="zh-CN" altLang="en-US" sz="2000" dirty="0"/>
              <a:t>角色管理</a:t>
            </a:r>
            <a:endParaRPr kumimoji="1" lang="en-US" altLang="zh-CN" sz="2000" dirty="0"/>
          </a:p>
          <a:p>
            <a:r>
              <a:rPr kumimoji="1" lang="zh-CN" altLang="en-US" sz="2000" dirty="0"/>
              <a:t>权限管理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DF87B3A-5E82-4984-81D8-237BA54CB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844" y="1130397"/>
            <a:ext cx="1842373" cy="513578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完成情况</a:t>
            </a:r>
          </a:p>
        </p:txBody>
      </p:sp>
    </p:spTree>
    <p:extLst>
      <p:ext uri="{BB962C8B-B14F-4D97-AF65-F5344CB8AC3E}">
        <p14:creationId xmlns:p14="http://schemas.microsoft.com/office/powerpoint/2010/main" val="1185402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348332" y="4476975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zh-CN" altLang="en-US" sz="3200" b="1" kern="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网页后端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54107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5781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578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8332" y="5074833"/>
            <a:ext cx="498514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牛亚翔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8DFA24D-00F0-47E8-954D-734401BA125F}"/>
              </a:ext>
            </a:extLst>
          </p:cNvPr>
          <p:cNvSpPr/>
          <p:nvPr/>
        </p:nvSpPr>
        <p:spPr>
          <a:xfrm>
            <a:off x="787940" y="1186775"/>
            <a:ext cx="10421567" cy="50509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D6227C-FA3D-4AFF-A3AC-99CA5A02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85" y="465846"/>
            <a:ext cx="2828331" cy="685859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4CF3F581-18E0-4344-954A-47643ADE3842}"/>
              </a:ext>
            </a:extLst>
          </p:cNvPr>
          <p:cNvSpPr txBox="1">
            <a:spLocks/>
          </p:cNvSpPr>
          <p:nvPr/>
        </p:nvSpPr>
        <p:spPr>
          <a:xfrm>
            <a:off x="1266217" y="124890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j-cs"/>
              </a:rPr>
              <a:t>技术与实现</a:t>
            </a: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AC681FDD-9483-4862-875F-E43AEABA9F9E}"/>
              </a:ext>
            </a:extLst>
          </p:cNvPr>
          <p:cNvSpPr txBox="1">
            <a:spLocks/>
          </p:cNvSpPr>
          <p:nvPr/>
        </p:nvSpPr>
        <p:spPr>
          <a:xfrm>
            <a:off x="1538996" y="2413538"/>
            <a:ext cx="4289088" cy="2112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Flask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框架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动态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URL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和路由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POST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数据传输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数据库存储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Cookie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和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Session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70EF59E7-E794-4F60-8941-9CACDE6AD4CD}"/>
              </a:ext>
            </a:extLst>
          </p:cNvPr>
          <p:cNvSpPr txBox="1">
            <a:spLocks/>
          </p:cNvSpPr>
          <p:nvPr/>
        </p:nvSpPr>
        <p:spPr>
          <a:xfrm>
            <a:off x="6096000" y="2413538"/>
            <a:ext cx="4289088" cy="2030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登录，注册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预测的数据传输，操作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权限模型设计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角色与用户的增删改查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675FC1-8923-47AD-B50C-EDE7F0BC3D02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90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983643-37B2-4C01-909A-0FB007EC5233}"/>
              </a:ext>
            </a:extLst>
          </p:cNvPr>
          <p:cNvSpPr txBox="1"/>
          <p:nvPr/>
        </p:nvSpPr>
        <p:spPr>
          <a:xfrm>
            <a:off x="5560100" y="1166922"/>
            <a:ext cx="153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整体流程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72C435-8D2C-4B5B-A335-4CFBCD06B8BB}"/>
              </a:ext>
            </a:extLst>
          </p:cNvPr>
          <p:cNvSpPr txBox="1"/>
          <p:nvPr/>
        </p:nvSpPr>
        <p:spPr>
          <a:xfrm>
            <a:off x="6848272" y="383269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8DFA24D-00F0-47E8-954D-734401BA125F}"/>
              </a:ext>
            </a:extLst>
          </p:cNvPr>
          <p:cNvSpPr/>
          <p:nvPr/>
        </p:nvSpPr>
        <p:spPr>
          <a:xfrm>
            <a:off x="787940" y="1186775"/>
            <a:ext cx="10421567" cy="50509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D6227C-FA3D-4AFF-A3AC-99CA5A02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85" y="465846"/>
            <a:ext cx="2828331" cy="685859"/>
          </a:xfrm>
          <a:prstGeom prst="rect">
            <a:avLst/>
          </a:prstGeom>
        </p:spPr>
      </p:pic>
      <p:pic>
        <p:nvPicPr>
          <p:cNvPr id="12" name="图片 11" descr="图片包含 游戏机, 地图, 文字&#10;&#10;描述已自动生成">
            <a:extLst>
              <a:ext uri="{FF2B5EF4-FFF2-40B4-BE49-F238E27FC236}">
                <a16:creationId xmlns:a16="http://schemas.microsoft.com/office/drawing/2014/main" id="{2075519B-2212-483A-BE44-68D58BB68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21" y="1571324"/>
            <a:ext cx="9077758" cy="45681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D39125B-4B29-4127-A7D3-AB4C33015DD4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54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65"/>
</p:tagLst>
</file>

<file path=ppt/theme/theme1.xml><?xml version="1.0" encoding="utf-8"?>
<a:theme xmlns:a="http://schemas.openxmlformats.org/drawingml/2006/main" name="千图网海量PPT模板www.58pic.com ​​">
  <a:themeElements>
    <a:clrScheme name="自定义 10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A5A5A5"/>
      </a:accent2>
      <a:accent3>
        <a:srgbClr val="3F3F3F"/>
      </a:accent3>
      <a:accent4>
        <a:srgbClr val="A5A5A5"/>
      </a:accent4>
      <a:accent5>
        <a:srgbClr val="3F3F3F"/>
      </a:accent5>
      <a:accent6>
        <a:srgbClr val="A5A5A5"/>
      </a:accent6>
      <a:hlink>
        <a:srgbClr val="3F3F3F"/>
      </a:hlink>
      <a:folHlink>
        <a:srgbClr val="A5A5A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1">
  <a:themeElements>
    <a:clrScheme name="自定义 10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A5A5A5"/>
      </a:accent2>
      <a:accent3>
        <a:srgbClr val="3F3F3F"/>
      </a:accent3>
      <a:accent4>
        <a:srgbClr val="A5A5A5"/>
      </a:accent4>
      <a:accent5>
        <a:srgbClr val="3F3F3F"/>
      </a:accent5>
      <a:accent6>
        <a:srgbClr val="A5A5A5"/>
      </a:accent6>
      <a:hlink>
        <a:srgbClr val="3F3F3F"/>
      </a:hlink>
      <a:folHlink>
        <a:srgbClr val="A5A5A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312EE80B-484A-A04A-B041-1964F8FA4855}" vid="{8C5433D8-952A-7941-9682-673BD21EA752}"/>
    </a:ext>
  </a:extLst>
</a:theme>
</file>

<file path=ppt/theme/theme3.xml><?xml version="1.0" encoding="utf-8"?>
<a:theme xmlns:a="http://schemas.openxmlformats.org/drawingml/2006/main" name="2_千图网海量PPT模板www.58pic.com ​​">
  <a:themeElements>
    <a:clrScheme name="自定义 10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A5A5A5"/>
      </a:accent2>
      <a:accent3>
        <a:srgbClr val="3F3F3F"/>
      </a:accent3>
      <a:accent4>
        <a:srgbClr val="A5A5A5"/>
      </a:accent4>
      <a:accent5>
        <a:srgbClr val="3F3F3F"/>
      </a:accent5>
      <a:accent6>
        <a:srgbClr val="A5A5A5"/>
      </a:accent6>
      <a:hlink>
        <a:srgbClr val="3F3F3F"/>
      </a:hlink>
      <a:folHlink>
        <a:srgbClr val="A5A5A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551</Words>
  <Application>Microsoft Office PowerPoint</Application>
  <PresentationFormat>宽屏</PresentationFormat>
  <Paragraphs>208</Paragraphs>
  <Slides>40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Minion Pro SmBd</vt:lpstr>
      <vt:lpstr>Noto Sans S Chinese Light</vt:lpstr>
      <vt:lpstr>Noto Sans S Chinese Thin</vt:lpstr>
      <vt:lpstr>等线</vt:lpstr>
      <vt:lpstr>等线 Light</vt:lpstr>
      <vt:lpstr>宋体</vt:lpstr>
      <vt:lpstr>微软雅黑</vt:lpstr>
      <vt:lpstr>微软雅黑 Light</vt:lpstr>
      <vt:lpstr>Arial</vt:lpstr>
      <vt:lpstr>Impact</vt:lpstr>
      <vt:lpstr>千图网海量PPT模板www.58pic.com ​​</vt:lpstr>
      <vt:lpstr>主题1</vt:lpstr>
      <vt:lpstr>2_千图网海量PPT模板www.58pic.com ​​</vt:lpstr>
      <vt:lpstr>PowerPoint 演示文稿</vt:lpstr>
      <vt:lpstr>PowerPoint 演示文稿</vt:lpstr>
      <vt:lpstr>PowerPoint 演示文稿</vt:lpstr>
      <vt:lpstr>模型设计</vt:lpstr>
      <vt:lpstr>小组分工</vt:lpstr>
      <vt:lpstr>完成情况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POST</vt:lpstr>
      <vt:lpstr>登录界面</vt:lpstr>
      <vt:lpstr>隐藏/显示密码</vt:lpstr>
      <vt:lpstr>注册界面</vt:lpstr>
      <vt:lpstr>预测界面</vt:lpstr>
      <vt:lpstr>ECharts</vt:lpstr>
      <vt:lpstr>管理员界面</vt:lpstr>
      <vt:lpstr>Table表格</vt:lpstr>
      <vt:lpstr>PowerPoint 演示文稿</vt:lpstr>
      <vt:lpstr>PowerPoint 演示文稿</vt:lpstr>
      <vt:lpstr>PowerPoint 演示文稿</vt:lpstr>
      <vt:lpstr>展示部分功能代码（密码修改）</vt:lpstr>
      <vt:lpstr>展示部分功能代码（注销账号）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亚翔 牛</cp:lastModifiedBy>
  <cp:revision>50</cp:revision>
  <dcterms:created xsi:type="dcterms:W3CDTF">2018-04-10T04:31:45Z</dcterms:created>
  <dcterms:modified xsi:type="dcterms:W3CDTF">2020-07-13T01:15:47Z</dcterms:modified>
</cp:coreProperties>
</file>